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sJBtnTx++0j6sZImCmFjg36lH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DB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33572" r="0" t="30328"/>
          <a:stretch/>
        </p:blipFill>
        <p:spPr>
          <a:xfrm>
            <a:off x="0" y="0"/>
            <a:ext cx="1905100" cy="20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21911" l="-23718" r="16685" t="2112"/>
          <a:stretch/>
        </p:blipFill>
        <p:spPr>
          <a:xfrm>
            <a:off x="6918700" y="1467350"/>
            <a:ext cx="2225300" cy="36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1985550" y="951850"/>
            <a:ext cx="5172900" cy="1938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Self Employment 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 Special Interest</a:t>
            </a:r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2286000" y="2820611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Magical Presentation by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Cody Clark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-1329" l="38142" r="-12435" t="1329"/>
          <a:stretch/>
        </p:blipFill>
        <p:spPr>
          <a:xfrm>
            <a:off x="-2" y="0"/>
            <a:ext cx="2837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 txBox="1"/>
          <p:nvPr/>
        </p:nvSpPr>
        <p:spPr>
          <a:xfrm>
            <a:off x="2776600" y="743100"/>
            <a:ext cx="5883300" cy="2095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You’re the most accommodating, understanding boss you can have!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Quality of product/service is what’s judged more than “soft skills”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Provides “good challenges”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’t have to “mask”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0"/>
          <p:cNvSpPr txBox="1"/>
          <p:nvPr/>
        </p:nvSpPr>
        <p:spPr>
          <a:xfrm>
            <a:off x="2837348" y="202224"/>
            <a:ext cx="5883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Positives of Self-Employment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65008">
            <a:off x="732726" y="-175375"/>
            <a:ext cx="22100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/>
        </p:nvSpPr>
        <p:spPr>
          <a:xfrm>
            <a:off x="2839488" y="3319326"/>
            <a:ext cx="6067120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Concluding Advice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 Clarity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structures in advance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okay with the challenges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8775" y="383650"/>
            <a:ext cx="3502676" cy="29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miling and leaning out of food truck, with elbows on counter, with condiments on tray, and menu on chalkboard" id="140" name="Google Shape;14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9382" y="383649"/>
            <a:ext cx="2901461" cy="2897665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DBE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33572" r="0" t="30328"/>
          <a:stretch/>
        </p:blipFill>
        <p:spPr>
          <a:xfrm>
            <a:off x="0" y="0"/>
            <a:ext cx="1905100" cy="20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2"/>
          <p:cNvPicPr preferRelativeResize="0"/>
          <p:nvPr/>
        </p:nvPicPr>
        <p:blipFill rotWithShape="1">
          <a:blip r:embed="rId4">
            <a:alphaModFix/>
          </a:blip>
          <a:srcRect b="21911" l="-23718" r="16685" t="2112"/>
          <a:stretch/>
        </p:blipFill>
        <p:spPr>
          <a:xfrm>
            <a:off x="6918700" y="1467350"/>
            <a:ext cx="2225300" cy="36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2"/>
          <p:cNvSpPr txBox="1"/>
          <p:nvPr/>
        </p:nvSpPr>
        <p:spPr>
          <a:xfrm>
            <a:off x="2039263" y="1802339"/>
            <a:ext cx="5172900" cy="769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2286000" y="2679868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Thanks for attending! I’m open to your 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-1329" l="38142" r="-12435" t="1329"/>
          <a:stretch/>
        </p:blipFill>
        <p:spPr>
          <a:xfrm>
            <a:off x="-2" y="0"/>
            <a:ext cx="2837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2776600" y="743100"/>
            <a:ext cx="5883300" cy="1635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Always desired employment utilizing “special interests”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Liked thought of declaring my own terms of success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Making my own “star shaped box”, both financially and emotionally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2837348" y="202224"/>
            <a:ext cx="5883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Self Employment?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-1329" l="38142" r="-12435" t="1329"/>
          <a:stretch/>
        </p:blipFill>
        <p:spPr>
          <a:xfrm>
            <a:off x="-2" y="0"/>
            <a:ext cx="2837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2776600" y="743100"/>
            <a:ext cx="5883300" cy="2308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combines: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Fidgeting/knackiness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Theatrical skills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Writing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Entrepreneurship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Self-Advocacy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Influences from other special interests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Combined into a formidable, differentiated skill set </a:t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2837348" y="202224"/>
            <a:ext cx="5883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Magic?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-1329" l="38142" r="-12435" t="1329"/>
          <a:stretch/>
        </p:blipFill>
        <p:spPr>
          <a:xfrm>
            <a:off x="-2" y="0"/>
            <a:ext cx="2837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 txBox="1"/>
          <p:nvPr/>
        </p:nvSpPr>
        <p:spPr>
          <a:xfrm>
            <a:off x="2776600" y="743100"/>
            <a:ext cx="5883300" cy="3688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back-up plan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“When you have a back-up plan, you tend to fall towards the back-up plan” - Jeff McBride, McBride Magic &amp; Mystery School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Establishes self-employment routines immediately, eliminating awkward transitioning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Education came from: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Louisville Magic Club &amp; McBride Magic &amp; Mystery School artistically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Bachelor’s degree in Marketing, Theatre Arts minor from the University of Louisville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Started immediately after graduation in Jan. 2016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2837348" y="202224"/>
            <a:ext cx="5883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Launching my Business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73132">
            <a:off x="5182600" y="291717"/>
            <a:ext cx="1936523" cy="225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28572">
            <a:off x="6993397" y="2216480"/>
            <a:ext cx="1990372" cy="22234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/>
        </p:nvSpPr>
        <p:spPr>
          <a:xfrm>
            <a:off x="440325" y="394975"/>
            <a:ext cx="3550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 Array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671400" y="871750"/>
            <a:ext cx="4028400" cy="2556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Different Way of Thinking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45 min advocacy magic show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Magi-Talks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Sensory Friendly Magic Shows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Cody Clark Magic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Family friendly events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Private engagements</a:t>
            </a:r>
            <a:endParaRPr/>
          </a:p>
          <a:p>
            <a:pPr indent="-31750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Corporate functions</a:t>
            </a:r>
            <a:endParaRPr/>
          </a:p>
          <a:p>
            <a:pPr indent="-22860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65008">
            <a:off x="732726" y="-175375"/>
            <a:ext cx="22100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 txBox="1"/>
          <p:nvPr/>
        </p:nvSpPr>
        <p:spPr>
          <a:xfrm>
            <a:off x="2839488" y="3319326"/>
            <a:ext cx="6067120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Targeted Marketing</a:t>
            </a:r>
            <a:endParaRPr/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Aimed at prospects predisposed to being interested in your services.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Receptive, yet currently underserved</a:t>
            </a:r>
            <a:endParaRPr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8775" y="383650"/>
            <a:ext cx="3502676" cy="29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in a bulls eye" id="99" name="Google Shape;9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2503" y="448408"/>
            <a:ext cx="2832127" cy="2835528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-1329" l="38142" r="-12435" t="1329"/>
          <a:stretch/>
        </p:blipFill>
        <p:spPr>
          <a:xfrm>
            <a:off x="-2" y="0"/>
            <a:ext cx="2837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/>
        </p:nvSpPr>
        <p:spPr>
          <a:xfrm>
            <a:off x="2776600" y="743100"/>
            <a:ext cx="5883300" cy="3653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Wake-up (One hour)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Work on business (Two-three hours. Can take micro breaks throughout)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Answer emails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Typing up/sending invoices, performance agreements, promo materials, etc.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Working through sales process with various clients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Determine goal for day and execute it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Usually 10 &amp; 10 (Jeff Giotmer’s Sales Bible)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Sometimes I update marketing, strategize for business, etc. instead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Lunch (One hour)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Work on artistic goals (At least two hours, sometimes longer. Varies based on needs and life circumstances)</a:t>
            </a:r>
            <a:endParaRPr/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 txBox="1"/>
          <p:nvPr/>
        </p:nvSpPr>
        <p:spPr>
          <a:xfrm>
            <a:off x="2837348" y="202224"/>
            <a:ext cx="5883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Work-Day Structure First Years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-1329" l="38142" r="-12435" t="1329"/>
          <a:stretch/>
        </p:blipFill>
        <p:spPr>
          <a:xfrm>
            <a:off x="-2" y="0"/>
            <a:ext cx="2837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2776600" y="743100"/>
            <a:ext cx="5883300" cy="21667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1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Automation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Systems (usually software) which take tedious, repetitive tasks and enact them automatically and in a larger scale than any human could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1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Delegation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Hiring employees to assist with tasks which you don’t want to do and find that you don’t have to be the one to do it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1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Prioritization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Keeping to do lists short, but featuring the two things you must get done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Systems are the key for long term success w/ your sanity in tact!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 txBox="1"/>
          <p:nvPr/>
        </p:nvSpPr>
        <p:spPr>
          <a:xfrm>
            <a:off x="2837348" y="202224"/>
            <a:ext cx="5883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Advanced Refinements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8C69">
            <a:alpha val="49019"/>
          </a:srgbClr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9"/>
          <p:cNvPicPr preferRelativeResize="0"/>
          <p:nvPr/>
        </p:nvPicPr>
        <p:blipFill rotWithShape="1">
          <a:blip r:embed="rId3">
            <a:alphaModFix/>
          </a:blip>
          <a:srcRect b="-1329" l="38142" r="-12435" t="1329"/>
          <a:stretch/>
        </p:blipFill>
        <p:spPr>
          <a:xfrm>
            <a:off x="-2" y="0"/>
            <a:ext cx="2837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9"/>
          <p:cNvSpPr txBox="1"/>
          <p:nvPr/>
        </p:nvSpPr>
        <p:spPr>
          <a:xfrm>
            <a:off x="2776600" y="743100"/>
            <a:ext cx="5883300" cy="19543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ejection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Knowing which battles to fight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Drama from customers and industry peers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Fighting gatekeeping vs. “I don’t need them”?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Will still have to justify your existence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Taxing on executive functioning skills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5014"/>
            <a:ext cx="9144003" cy="638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 txBox="1"/>
          <p:nvPr/>
        </p:nvSpPr>
        <p:spPr>
          <a:xfrm>
            <a:off x="2837348" y="202224"/>
            <a:ext cx="5883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of Self-Employment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Cody</dc:creator>
</cp:coreProperties>
</file>