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60" r:id="rId3"/>
    <p:sldId id="259" r:id="rId4"/>
    <p:sldId id="257" r:id="rId5"/>
    <p:sldId id="261" r:id="rId6"/>
    <p:sldId id="258" r:id="rId7"/>
    <p:sldId id="263" r:id="rId8"/>
    <p:sldId id="264" r:id="rId9"/>
    <p:sldId id="265" r:id="rId10"/>
    <p:sldId id="266" r:id="rId11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dy Clark" userId="8f5cd3cc5b67d255" providerId="LiveId" clId="{28088E18-84D7-498D-B2D7-A743E37B7B78}"/>
    <pc:docChg chg="modSld sldOrd">
      <pc:chgData name="Cody Clark" userId="8f5cd3cc5b67d255" providerId="LiveId" clId="{28088E18-84D7-498D-B2D7-A743E37B7B78}" dt="2024-10-26T21:12:45.222" v="1"/>
      <pc:docMkLst>
        <pc:docMk/>
      </pc:docMkLst>
      <pc:sldChg chg="ord">
        <pc:chgData name="Cody Clark" userId="8f5cd3cc5b67d255" providerId="LiveId" clId="{28088E18-84D7-498D-B2D7-A743E37B7B78}" dt="2024-10-26T21:12:45.222" v="1"/>
        <pc:sldMkLst>
          <pc:docMk/>
          <pc:sldMk cId="0" sldId="259"/>
        </pc:sldMkLst>
      </pc:sldChg>
    </pc:docChg>
  </pc:docChgLst>
  <pc:docChgLst>
    <pc:chgData name="Cody Clark" userId="8f5cd3cc5b67d255" providerId="LiveId" clId="{261A5562-F950-4717-A5E1-00ECA2482FE8}"/>
    <pc:docChg chg="custSel delSld modSld">
      <pc:chgData name="Cody Clark" userId="8f5cd3cc5b67d255" providerId="LiveId" clId="{261A5562-F950-4717-A5E1-00ECA2482FE8}" dt="2024-03-26T04:16:37.865" v="459" actId="729"/>
      <pc:docMkLst>
        <pc:docMk/>
      </pc:docMkLst>
      <pc:sldChg chg="mod modShow">
        <pc:chgData name="Cody Clark" userId="8f5cd3cc5b67d255" providerId="LiveId" clId="{261A5562-F950-4717-A5E1-00ECA2482FE8}" dt="2024-03-26T03:51:30.464" v="209" actId="729"/>
        <pc:sldMkLst>
          <pc:docMk/>
          <pc:sldMk cId="0" sldId="257"/>
        </pc:sldMkLst>
      </pc:sldChg>
      <pc:sldChg chg="mod modShow">
        <pc:chgData name="Cody Clark" userId="8f5cd3cc5b67d255" providerId="LiveId" clId="{261A5562-F950-4717-A5E1-00ECA2482FE8}" dt="2024-03-26T04:16:33.324" v="458" actId="729"/>
        <pc:sldMkLst>
          <pc:docMk/>
          <pc:sldMk cId="0" sldId="258"/>
        </pc:sldMkLst>
      </pc:sldChg>
      <pc:sldChg chg="modSp mod">
        <pc:chgData name="Cody Clark" userId="8f5cd3cc5b67d255" providerId="LiveId" clId="{261A5562-F950-4717-A5E1-00ECA2482FE8}" dt="2024-03-26T03:58:36.774" v="266" actId="20577"/>
        <pc:sldMkLst>
          <pc:docMk/>
          <pc:sldMk cId="0" sldId="259"/>
        </pc:sldMkLst>
        <pc:spChg chg="mod">
          <ac:chgData name="Cody Clark" userId="8f5cd3cc5b67d255" providerId="LiveId" clId="{261A5562-F950-4717-A5E1-00ECA2482FE8}" dt="2024-03-26T03:58:36.774" v="266" actId="20577"/>
          <ac:spMkLst>
            <pc:docMk/>
            <pc:sldMk cId="0" sldId="259"/>
            <ac:spMk id="2" creationId="{964EABD5-7CF2-4621-B483-1B9352B94B8A}"/>
          </ac:spMkLst>
        </pc:spChg>
      </pc:sldChg>
      <pc:sldChg chg="modSp mod">
        <pc:chgData name="Cody Clark" userId="8f5cd3cc5b67d255" providerId="LiveId" clId="{261A5562-F950-4717-A5E1-00ECA2482FE8}" dt="2024-03-26T03:56:48.363" v="225" actId="20577"/>
        <pc:sldMkLst>
          <pc:docMk/>
          <pc:sldMk cId="0" sldId="260"/>
        </pc:sldMkLst>
        <pc:spChg chg="mod">
          <ac:chgData name="Cody Clark" userId="8f5cd3cc5b67d255" providerId="LiveId" clId="{261A5562-F950-4717-A5E1-00ECA2482FE8}" dt="2024-03-26T03:56:48.363" v="225" actId="20577"/>
          <ac:spMkLst>
            <pc:docMk/>
            <pc:sldMk cId="0" sldId="260"/>
            <ac:spMk id="87" creationId="{00000000-0000-0000-0000-000000000000}"/>
          </ac:spMkLst>
        </pc:spChg>
      </pc:sldChg>
      <pc:sldChg chg="modSp mod">
        <pc:chgData name="Cody Clark" userId="8f5cd3cc5b67d255" providerId="LiveId" clId="{261A5562-F950-4717-A5E1-00ECA2482FE8}" dt="2024-03-26T04:13:02.226" v="367" actId="5793"/>
        <pc:sldMkLst>
          <pc:docMk/>
          <pc:sldMk cId="4229573048" sldId="261"/>
        </pc:sldMkLst>
        <pc:spChg chg="mod">
          <ac:chgData name="Cody Clark" userId="8f5cd3cc5b67d255" providerId="LiveId" clId="{261A5562-F950-4717-A5E1-00ECA2482FE8}" dt="2024-03-26T04:13:02.226" v="367" actId="5793"/>
          <ac:spMkLst>
            <pc:docMk/>
            <pc:sldMk cId="4229573048" sldId="261"/>
            <ac:spMk id="87" creationId="{00000000-0000-0000-0000-000000000000}"/>
          </ac:spMkLst>
        </pc:spChg>
      </pc:sldChg>
      <pc:sldChg chg="delSp modSp del mod">
        <pc:chgData name="Cody Clark" userId="8f5cd3cc5b67d255" providerId="LiveId" clId="{261A5562-F950-4717-A5E1-00ECA2482FE8}" dt="2024-03-26T04:13:06.442" v="368" actId="2696"/>
        <pc:sldMkLst>
          <pc:docMk/>
          <pc:sldMk cId="1716497815" sldId="262"/>
        </pc:sldMkLst>
        <pc:spChg chg="del mod">
          <ac:chgData name="Cody Clark" userId="8f5cd3cc5b67d255" providerId="LiveId" clId="{261A5562-F950-4717-A5E1-00ECA2482FE8}" dt="2024-03-26T04:12:50.349" v="360"/>
          <ac:spMkLst>
            <pc:docMk/>
            <pc:sldMk cId="1716497815" sldId="262"/>
            <ac:spMk id="2" creationId="{964EABD5-7CF2-4621-B483-1B9352B94B8A}"/>
          </ac:spMkLst>
        </pc:spChg>
        <pc:spChg chg="mod">
          <ac:chgData name="Cody Clark" userId="8f5cd3cc5b67d255" providerId="LiveId" clId="{261A5562-F950-4717-A5E1-00ECA2482FE8}" dt="2024-03-26T04:08:15.458" v="305" actId="20577"/>
          <ac:spMkLst>
            <pc:docMk/>
            <pc:sldMk cId="1716497815" sldId="262"/>
            <ac:spMk id="80" creationId="{00000000-0000-0000-0000-000000000000}"/>
          </ac:spMkLst>
        </pc:spChg>
      </pc:sldChg>
      <pc:sldChg chg="modSp mod">
        <pc:chgData name="Cody Clark" userId="8f5cd3cc5b67d255" providerId="LiveId" clId="{261A5562-F950-4717-A5E1-00ECA2482FE8}" dt="2024-03-26T04:16:23.007" v="457" actId="20577"/>
        <pc:sldMkLst>
          <pc:docMk/>
          <pc:sldMk cId="3556042400" sldId="263"/>
        </pc:sldMkLst>
        <pc:spChg chg="mod">
          <ac:chgData name="Cody Clark" userId="8f5cd3cc5b67d255" providerId="LiveId" clId="{261A5562-F950-4717-A5E1-00ECA2482FE8}" dt="2024-03-26T04:14:10.023" v="385" actId="20577"/>
          <ac:spMkLst>
            <pc:docMk/>
            <pc:sldMk cId="3556042400" sldId="263"/>
            <ac:spMk id="65" creationId="{00000000-0000-0000-0000-000000000000}"/>
          </ac:spMkLst>
        </pc:spChg>
        <pc:spChg chg="mod">
          <ac:chgData name="Cody Clark" userId="8f5cd3cc5b67d255" providerId="LiveId" clId="{261A5562-F950-4717-A5E1-00ECA2482FE8}" dt="2024-03-26T04:16:23.007" v="457" actId="20577"/>
          <ac:spMkLst>
            <pc:docMk/>
            <pc:sldMk cId="3556042400" sldId="263"/>
            <ac:spMk id="66" creationId="{00000000-0000-0000-0000-000000000000}"/>
          </ac:spMkLst>
        </pc:spChg>
      </pc:sldChg>
      <pc:sldChg chg="mod modShow">
        <pc:chgData name="Cody Clark" userId="8f5cd3cc5b67d255" providerId="LiveId" clId="{261A5562-F950-4717-A5E1-00ECA2482FE8}" dt="2024-03-26T04:16:37.865" v="459" actId="729"/>
        <pc:sldMkLst>
          <pc:docMk/>
          <pc:sldMk cId="1888580254" sldId="264"/>
        </pc:sldMkLst>
      </pc:sldChg>
    </pc:docChg>
  </pc:docChgLst>
  <pc:docChgLst>
    <pc:chgData name="Cody Clark" userId="8f5cd3cc5b67d255" providerId="LiveId" clId="{A89FAA46-1896-4E85-91D1-135F483A7F74}"/>
    <pc:docChg chg="modShowInfo">
      <pc:chgData name="Cody Clark" userId="8f5cd3cc5b67d255" providerId="LiveId" clId="{A89FAA46-1896-4E85-91D1-135F483A7F74}" dt="2023-03-30T14:54:13.555" v="0" actId="2744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7450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e7436defa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e7436defa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e7436defa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e7436defa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e7436def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e7436def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e7436defa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e7436defa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6158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ee7436def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ee7436def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e7436def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e7436def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5697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e7436defa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e7436defa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746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e7436defa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e7436defa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6291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://www.talenttransformationpyramid.org/emotional-intelligenc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hyperlink" Target="http://jobsanger.blogspot.com/2013/05/fred-rogers-ultimate-role-model.html" TargetMode="External"/><Relationship Id="rId4" Type="http://schemas.openxmlformats.org/officeDocument/2006/relationships/image" Target="../media/image10.jpg"/><Relationship Id="rId9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BE8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62825" y="-871725"/>
            <a:ext cx="2867925" cy="287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39618">
            <a:off x="7411827" y="1467350"/>
            <a:ext cx="2079129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538243" y="1840271"/>
            <a:ext cx="5939636" cy="13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 dirty="0">
                <a:latin typeface="Montserrat"/>
                <a:ea typeface="Montserrat"/>
                <a:cs typeface="Montserrat"/>
                <a:sym typeface="Montserrat"/>
              </a:rPr>
              <a:t>Revealing the Secrets Behind Essential Skills</a:t>
            </a:r>
            <a:endParaRPr sz="3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538243" y="3550031"/>
            <a:ext cx="5939636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latin typeface="Montserrat"/>
                <a:ea typeface="Montserrat"/>
                <a:cs typeface="Montserrat"/>
                <a:sym typeface="Montserrat"/>
              </a:rPr>
              <a:t>A Magical Presentation by Cody Clark</a:t>
            </a:r>
            <a:endParaRPr sz="22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BE8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62825" y="-871725"/>
            <a:ext cx="2867925" cy="287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39618">
            <a:off x="7411827" y="1467350"/>
            <a:ext cx="2079129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538243" y="1840271"/>
            <a:ext cx="5939636" cy="76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 dirty="0">
                <a:latin typeface="Montserrat"/>
                <a:ea typeface="Montserrat"/>
                <a:cs typeface="Montserrat"/>
                <a:sym typeface="Montserrat"/>
              </a:rPr>
              <a:t>Conclusion</a:t>
            </a:r>
            <a:endParaRPr sz="3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538243" y="2526246"/>
            <a:ext cx="5939636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latin typeface="Montserrat"/>
                <a:ea typeface="Montserrat"/>
                <a:cs typeface="Montserrat"/>
                <a:sym typeface="Montserrat"/>
              </a:rPr>
              <a:t>Thank you for listening!</a:t>
            </a:r>
            <a:endParaRPr sz="22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162475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7617" y="0"/>
            <a:ext cx="3819165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0975" y="4235500"/>
            <a:ext cx="9205949" cy="9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683267" y="330073"/>
            <a:ext cx="5404800" cy="2520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Self Management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Definition: </a:t>
            </a:r>
            <a:r>
              <a:rPr lang="en-U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Ability to consistently complete personal tasks 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Self Management Need to Knows:</a:t>
            </a:r>
          </a:p>
          <a:p>
            <a:pPr marL="228600" lvl="3" indent="-228600" algn="just">
              <a:lnSpc>
                <a:spcPct val="115000"/>
              </a:lnSpc>
              <a:buFont typeface="+mj-lt"/>
              <a:buAutoNum type="arabicPeriod"/>
            </a:pPr>
            <a:r>
              <a:rPr lang="en-U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you want/need to do</a:t>
            </a:r>
          </a:p>
          <a:p>
            <a:pPr marL="228600" lvl="3" indent="-228600" algn="just">
              <a:lnSpc>
                <a:spcPct val="115000"/>
              </a:lnSpc>
              <a:buFont typeface="+mj-lt"/>
              <a:buAutoNum type="arabicPeriod"/>
            </a:pPr>
            <a:r>
              <a:rPr lang="en-U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How you plan on doing it</a:t>
            </a:r>
          </a:p>
          <a:p>
            <a:pPr marL="228600" lvl="3" indent="-228600" algn="just">
              <a:lnSpc>
                <a:spcPct val="115000"/>
              </a:lnSpc>
              <a:buFont typeface="+mj-lt"/>
              <a:buAutoNum type="arabicPeriod"/>
            </a:pPr>
            <a:r>
              <a:rPr lang="en-U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Your timeline</a:t>
            </a:r>
          </a:p>
          <a:p>
            <a:pPr marL="228600" lvl="3" indent="-228600" algn="just">
              <a:lnSpc>
                <a:spcPct val="115000"/>
              </a:lnSpc>
              <a:buFont typeface="+mj-lt"/>
              <a:buAutoNum type="arabicPeriod"/>
            </a:pPr>
            <a:r>
              <a:rPr lang="en-U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Accountability/Rewards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5225" y="-129305"/>
            <a:ext cx="9205949" cy="6490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0975" y="4235500"/>
            <a:ext cx="9205949" cy="9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1536749" y="190179"/>
            <a:ext cx="6070500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Real Time Goal Breakdown</a:t>
            </a:r>
            <a:endParaRPr sz="24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4EABD5-7CF2-4621-B483-1B9352B94B8A}"/>
              </a:ext>
            </a:extLst>
          </p:cNvPr>
          <p:cNvSpPr txBox="1"/>
          <p:nvPr/>
        </p:nvSpPr>
        <p:spPr>
          <a:xfrm>
            <a:off x="397378" y="799546"/>
            <a:ext cx="834924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Goal/Desired End Result:</a:t>
            </a:r>
            <a:r>
              <a:rPr lang="en-US" dirty="0"/>
              <a:t> Help mom w/ groceries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What Do You Need?:</a:t>
            </a:r>
            <a:r>
              <a:rPr lang="en-US" dirty="0"/>
              <a:t> Groceries, a trip to the grocery store, you and your mom’s assistance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Steps: </a:t>
            </a:r>
          </a:p>
          <a:p>
            <a:pPr marL="457200" lvl="0" indent="-325755" algn="l" rtl="0">
              <a:spcBef>
                <a:spcPts val="120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dirty="0"/>
              <a:t>Make trip to grocery store. Help mom in grocery as needed</a:t>
            </a:r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dirty="0"/>
              <a:t>Drive home</a:t>
            </a:r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dirty="0"/>
              <a:t>Unlock trunk door</a:t>
            </a:r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dirty="0"/>
              <a:t>Divide and conquer</a:t>
            </a:r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dirty="0"/>
              <a:t>Bring groceries in house</a:t>
            </a:r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dirty="0"/>
              <a:t>Make return trips and repeat as needed</a:t>
            </a:r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dirty="0"/>
              <a:t>Close trunk</a:t>
            </a:r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dirty="0"/>
              <a:t>In home, put groceries</a:t>
            </a:r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dirty="0"/>
              <a:t>Dispose of bags</a:t>
            </a:r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b="1" dirty="0"/>
              <a:t>Reward: </a:t>
            </a:r>
            <a:r>
              <a:rPr lang="en-US" dirty="0"/>
              <a:t>Eat snacks you purchased with groceries!</a:t>
            </a: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EBEBEB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0975" y="4235500"/>
            <a:ext cx="9205949" cy="9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 descr="Half face clock on a wall"/>
          <p:cNvPicPr preferRelativeResize="0"/>
          <p:nvPr/>
        </p:nvPicPr>
        <p:blipFill>
          <a:blip r:embed="rId4"/>
          <a:srcRect/>
          <a:stretch/>
        </p:blipFill>
        <p:spPr>
          <a:xfrm>
            <a:off x="5018127" y="471175"/>
            <a:ext cx="2460730" cy="177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/>
          <a:srcRect/>
          <a:stretch/>
        </p:blipFill>
        <p:spPr>
          <a:xfrm rot="428572">
            <a:off x="6250750" y="2307908"/>
            <a:ext cx="2380702" cy="1776786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910350" y="291819"/>
            <a:ext cx="3550500" cy="569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Goal Accountabilty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671400" y="1024150"/>
            <a:ext cx="4028400" cy="190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b="1"/>
              <a:t>Definition:</a:t>
            </a:r>
            <a:r>
              <a:rPr lang="en-US"/>
              <a:t> Steps taken to make sure goals are met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b="1"/>
              <a:t>Examples: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Reminder alarms/calendars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Your boss/paycheck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Caregivers, friends, teachers, parents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Rewards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7617" y="0"/>
            <a:ext cx="3819165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0975" y="4235500"/>
            <a:ext cx="9205949" cy="9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573851" y="283181"/>
            <a:ext cx="5404800" cy="318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People Management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b="1" dirty="0"/>
              <a:t>Definition:</a:t>
            </a:r>
            <a:r>
              <a:rPr lang="en-US" dirty="0"/>
              <a:t> Relating well with other people</a:t>
            </a: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SzPts val="1800"/>
            </a:pPr>
            <a:endParaRPr lang="en-US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b="1" dirty="0"/>
              <a:t>Key Social Skills:</a:t>
            </a:r>
          </a:p>
          <a:p>
            <a:pPr marL="457200" lvl="2" indent="-342900">
              <a:buSzPts val="1800"/>
              <a:buFont typeface="+mj-lt"/>
              <a:buAutoNum type="arabicPeriod"/>
            </a:pPr>
            <a:r>
              <a:rPr lang="en-US" dirty="0"/>
              <a:t>Active listening</a:t>
            </a:r>
          </a:p>
          <a:p>
            <a:pPr marL="457200" lvl="2" indent="-342900">
              <a:buSzPts val="1800"/>
              <a:buFont typeface="+mj-lt"/>
              <a:buAutoNum type="arabicPeriod"/>
            </a:pPr>
            <a:r>
              <a:rPr lang="en-US" dirty="0"/>
              <a:t>“What do you think?”</a:t>
            </a:r>
          </a:p>
          <a:p>
            <a:pPr marL="457200" lvl="2" indent="-342900">
              <a:buSzPts val="1800"/>
              <a:buFont typeface="+mj-lt"/>
              <a:buAutoNum type="arabicPeriod"/>
            </a:pPr>
            <a:r>
              <a:rPr lang="en-US" dirty="0"/>
              <a:t>Be assertive about your ideas/feelings, yet open minded to any result</a:t>
            </a: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SzPts val="1800"/>
            </a:pPr>
            <a:endParaRPr lang="en-US" b="1" dirty="0"/>
          </a:p>
          <a:p>
            <a:pPr marL="457200" lvl="2" indent="-342900">
              <a:buSzPts val="1800"/>
              <a:buFont typeface="+mj-lt"/>
              <a:buAutoNum type="arabicPeriod"/>
            </a:pPr>
            <a:endParaRPr lang="en-US" dirty="0"/>
          </a:p>
          <a:p>
            <a:pPr marL="596900" lvl="1" algn="l" rtl="0">
              <a:spcBef>
                <a:spcPts val="0"/>
              </a:spcBef>
              <a:spcAft>
                <a:spcPts val="0"/>
              </a:spcAft>
              <a:buSzPts val="14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573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EBEBEB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0975" y="4235500"/>
            <a:ext cx="9205949" cy="9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0" y="2945400"/>
            <a:ext cx="9174974" cy="1454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Emotional Management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600" b="1" dirty="0"/>
              <a:t>Definition:</a:t>
            </a:r>
            <a:r>
              <a:rPr lang="en-US" sz="1600" dirty="0"/>
              <a:t> Handling emotions, both with other people and yourself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600" dirty="0"/>
              <a:t>Scary because there’s so many emotions!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600" dirty="0"/>
              <a:t>Plus social pressure to be happy 100% of the time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2486" y="116400"/>
            <a:ext cx="3375425" cy="28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Dice with facial expressions">
            <a:extLst>
              <a:ext uri="{FF2B5EF4-FFF2-40B4-BE49-F238E27FC236}">
                <a16:creationId xmlns:a16="http://schemas.microsoft.com/office/drawing/2014/main" id="{71841014-ECB0-42E8-9C6D-B2C458F03F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5768" y="240276"/>
            <a:ext cx="2682375" cy="25812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0975" y="4235500"/>
            <a:ext cx="9205949" cy="9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5018127" y="664495"/>
            <a:ext cx="2460730" cy="1384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>
          <a:xfrm rot="428572">
            <a:off x="6682265" y="2307908"/>
            <a:ext cx="1517671" cy="1776786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130210" y="70073"/>
            <a:ext cx="4728754" cy="569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Emotional Management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200297" y="1024150"/>
            <a:ext cx="4499503" cy="2554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b="1" dirty="0"/>
              <a:t>Definition: </a:t>
            </a:r>
            <a:r>
              <a:rPr lang="en-US" dirty="0"/>
              <a:t>Handling life’s many feelings</a:t>
            </a:r>
            <a:endParaRPr lang="en-US"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Mr. Rogers - “It’s okay to be sad or mad…..as long as you handle it in a way that doesn’t harm others”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Key is to accept, yet address negative emotions, </a:t>
            </a:r>
          </a:p>
          <a:p>
            <a:pPr lvl="1"/>
            <a:r>
              <a:rPr lang="en-US" dirty="0"/>
              <a:t>1. Safely experience emotions</a:t>
            </a:r>
          </a:p>
          <a:p>
            <a:pPr lvl="1"/>
            <a:r>
              <a:rPr lang="en-US" dirty="0"/>
              <a:t>2. Look at facts</a:t>
            </a:r>
          </a:p>
          <a:p>
            <a:pPr lvl="1"/>
            <a:r>
              <a:rPr lang="en-US" dirty="0"/>
              <a:t>3. Consider ALL outcomes</a:t>
            </a:r>
          </a:p>
          <a:p>
            <a:pPr lvl="1"/>
            <a:r>
              <a:rPr lang="en-US" dirty="0"/>
              <a:t>4. Make basic action plans</a:t>
            </a:r>
          </a:p>
          <a:p>
            <a:pPr lvl="1"/>
            <a:r>
              <a:rPr lang="en-US" dirty="0"/>
              <a:t>5. Act on preferred, knowing you have options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466B4-2A41-4E8D-9E77-C842550E87B9}"/>
              </a:ext>
            </a:extLst>
          </p:cNvPr>
          <p:cNvSpPr txBox="1"/>
          <p:nvPr/>
        </p:nvSpPr>
        <p:spPr>
          <a:xfrm>
            <a:off x="5018127" y="2048655"/>
            <a:ext cx="246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://jobsanger.blogspot.com/2013/05/fred-rogers-ultimate-role-model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8" tooltip="https://creativecommons.org/licenses/by-nc-nd/3.0/"/>
              </a:rPr>
              <a:t>CC BY-NC-ND</a:t>
            </a:r>
            <a:endParaRPr lang="en-US" sz="9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CB85E6-F55D-4541-B5E5-FFE8D87EFDDF}"/>
              </a:ext>
            </a:extLst>
          </p:cNvPr>
          <p:cNvSpPr txBox="1"/>
          <p:nvPr/>
        </p:nvSpPr>
        <p:spPr>
          <a:xfrm>
            <a:off x="6682265" y="4084694"/>
            <a:ext cx="15176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7" tooltip="http://www.talenttransformationpyramid.org/emotional-intelligence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9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556042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EBEBEB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7617" y="0"/>
            <a:ext cx="3819165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0975" y="4235500"/>
            <a:ext cx="9205949" cy="9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683267" y="330073"/>
            <a:ext cx="5404800" cy="2520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Emotion Management - Others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Use words for </a:t>
            </a:r>
            <a:r>
              <a:rPr lang="en-U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context clues</a:t>
            </a:r>
          </a:p>
          <a:p>
            <a:pPr marL="171450" lvl="1" indent="-1714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Example: sad/mad words = sadness, laughs usually come from jokes, positive words = happiness</a:t>
            </a:r>
          </a:p>
          <a:p>
            <a:pPr marL="171450" lvl="1" indent="-1714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person’s availability also gives clues </a:t>
            </a:r>
          </a:p>
          <a:p>
            <a:pPr marL="171450" lvl="1" indent="-1714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Open door/quick replies = good mood</a:t>
            </a:r>
          </a:p>
          <a:p>
            <a:pPr marL="171450" lvl="1" indent="-1714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Closed doors/slow replies = they need space</a:t>
            </a:r>
          </a:p>
          <a:p>
            <a:pPr marL="171450" lvl="1" indent="-1714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Don’t take that personal </a:t>
            </a:r>
          </a:p>
        </p:txBody>
      </p:sp>
    </p:spTree>
    <p:extLst>
      <p:ext uri="{BB962C8B-B14F-4D97-AF65-F5344CB8AC3E}">
        <p14:creationId xmlns:p14="http://schemas.microsoft.com/office/powerpoint/2010/main" val="1888580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5225" y="-129305"/>
            <a:ext cx="9205949" cy="6490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0975" y="4235500"/>
            <a:ext cx="9205949" cy="9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1536749" y="190179"/>
            <a:ext cx="6070500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Benefits of Emotional Management</a:t>
            </a:r>
            <a:endParaRPr sz="24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4EABD5-7CF2-4621-B483-1B9352B94B8A}"/>
              </a:ext>
            </a:extLst>
          </p:cNvPr>
          <p:cNvSpPr txBox="1"/>
          <p:nvPr/>
        </p:nvSpPr>
        <p:spPr>
          <a:xfrm>
            <a:off x="2374558" y="1833086"/>
            <a:ext cx="83492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Clear, peaceful mind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Better able to practice self management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Can keep calm in people management situations too</a:t>
            </a:r>
          </a:p>
        </p:txBody>
      </p:sp>
    </p:spTree>
    <p:extLst>
      <p:ext uri="{BB962C8B-B14F-4D97-AF65-F5344CB8AC3E}">
        <p14:creationId xmlns:p14="http://schemas.microsoft.com/office/powerpoint/2010/main" val="177117543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5638</TotalTime>
  <Words>407</Words>
  <Application>Microsoft Office PowerPoint</Application>
  <PresentationFormat>On-screen Show (16:9)</PresentationFormat>
  <Paragraphs>70</Paragraphs>
  <Slides>10</Slides>
  <Notes>10</Notes>
  <HiddenSlides>3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Montserrat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Cody</dc:creator>
  <cp:lastModifiedBy>Cody Clark</cp:lastModifiedBy>
  <cp:revision>5</cp:revision>
  <dcterms:modified xsi:type="dcterms:W3CDTF">2024-10-26T21:12:47Z</dcterms:modified>
</cp:coreProperties>
</file>