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Avenir" panose="02000503020000020003" pitchFamily="2" charset="0"/>
      <p:regular r:id="rId20"/>
      <p:italic r:id="rId21"/>
    </p:embeddedFont>
    <p:embeddedFont>
      <p:font typeface="Cormorant" pitchFamily="2" charset="77"/>
      <p:regular r:id="rId22"/>
      <p:bold r:id="rId23"/>
      <p:italic r:id="rId24"/>
      <p:boldItalic r:id="rId25"/>
    </p:embeddedFont>
    <p:embeddedFont>
      <p:font typeface="Crimson Text" pitchFamily="2" charset="0"/>
      <p:regular r:id="rId26"/>
      <p:bold r:id="rId27"/>
      <p:italic r:id="rId28"/>
      <p:boldItalic r:id="rId29"/>
    </p:embeddedFont>
    <p:embeddedFont>
      <p:font typeface="Josefin Sans" pitchFamily="2" charset="77"/>
      <p:regular r:id="rId30"/>
      <p:bold r:id="rId31"/>
    </p:embeddedFont>
    <p:embeddedFont>
      <p:font typeface="Lato" panose="020F0502020204030203" pitchFamily="34" charset="0"/>
      <p:regular r:id="rId32"/>
      <p:bold r:id="rId33"/>
      <p:italic r:id="rId34"/>
      <p:boldItalic r:id="rId35"/>
    </p:embeddedFont>
    <p:embeddedFont>
      <p:font typeface="Mako" pitchFamily="2" charset="77"/>
      <p:regular r:id="rId36"/>
    </p:embeddedFont>
    <p:embeddedFont>
      <p:font typeface="Merriweather Light" panose="020F0302020204030204" pitchFamily="34" charset="0"/>
      <p:regular r:id="rId37"/>
      <p:bold r:id="rId38"/>
      <p:italic r:id="rId39"/>
      <p:boldItalic r:id="rId40"/>
    </p:embeddedFont>
    <p:embeddedFont>
      <p:font typeface="Montserrat" pitchFamily="2" charset="77"/>
      <p:regular r:id="rId41"/>
      <p:bold r:id="rId42"/>
      <p:italic r:id="rId43"/>
      <p:boldItalic r:id="rId44"/>
    </p:embeddedFont>
    <p:embeddedFont>
      <p:font typeface="Open Sans" panose="020B0606030504020204" pitchFamily="34" charset="0"/>
      <p:regular r:id="rId45"/>
      <p:bold r:id="rId46"/>
      <p:italic r:id="rId47"/>
      <p:boldItalic r:id="rId48"/>
    </p:embeddedFont>
    <p:embeddedFont>
      <p:font typeface="Open Sans SemiBold" panose="020F0502020204030204" pitchFamily="34" charset="0"/>
      <p:regular r:id="rId49"/>
      <p:bold r:id="rId50"/>
      <p:italic r:id="rId51"/>
      <p:boldItalic r:id="rId52"/>
    </p:embeddedFont>
    <p:embeddedFont>
      <p:font typeface="Roboto" panose="02000000000000000000" pitchFamily="2" charset="0"/>
      <p:regular r:id="rId53"/>
      <p:bold r:id="rId54"/>
      <p:italic r:id="rId55"/>
      <p:boldItalic r:id="rId56"/>
    </p:embeddedFont>
    <p:embeddedFont>
      <p:font typeface="Russo One" panose="02000503050000020004" pitchFamily="2" charset="0"/>
      <p:regular r:id="rId57"/>
    </p:embeddedFont>
    <p:embeddedFont>
      <p:font typeface="Vidaloka" panose="02000504000000020004" pitchFamily="2" charset="0"/>
      <p:regular r:id="rId58"/>
    </p:embeddedFont>
    <p:embeddedFont>
      <p:font typeface="Work Sans" pitchFamily="2" charset="77"/>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63"/>
    <p:restoredTop sz="40124"/>
  </p:normalViewPr>
  <p:slideViewPr>
    <p:cSldViewPr snapToGrid="0">
      <p:cViewPr varScale="1">
        <p:scale>
          <a:sx n="61" d="100"/>
          <a:sy n="61" d="100"/>
        </p:scale>
        <p:origin x="322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font" Target="fonts/font28.fntdata"/><Relationship Id="rId50" Type="http://schemas.openxmlformats.org/officeDocument/2006/relationships/font" Target="fonts/font31.fntdata"/><Relationship Id="rId55" Type="http://schemas.openxmlformats.org/officeDocument/2006/relationships/font" Target="fonts/font36.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0.fntdata"/><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font" Target="fonts/font26.fntdata"/><Relationship Id="rId53" Type="http://schemas.openxmlformats.org/officeDocument/2006/relationships/font" Target="fonts/font34.fntdata"/><Relationship Id="rId58" Type="http://schemas.openxmlformats.org/officeDocument/2006/relationships/font" Target="fonts/font39.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42.fntdata"/><Relationship Id="rId19" Type="http://schemas.openxmlformats.org/officeDocument/2006/relationships/notesMaster" Target="notesMasters/notesMaster1.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font" Target="fonts/font29.fntdata"/><Relationship Id="rId56" Type="http://schemas.openxmlformats.org/officeDocument/2006/relationships/font" Target="fonts/font37.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3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font" Target="fonts/font27.fntdata"/><Relationship Id="rId59" Type="http://schemas.openxmlformats.org/officeDocument/2006/relationships/font" Target="fonts/font40.fntdata"/><Relationship Id="rId20" Type="http://schemas.openxmlformats.org/officeDocument/2006/relationships/font" Target="fonts/font1.fntdata"/><Relationship Id="rId41" Type="http://schemas.openxmlformats.org/officeDocument/2006/relationships/font" Target="fonts/font22.fntdata"/><Relationship Id="rId54" Type="http://schemas.openxmlformats.org/officeDocument/2006/relationships/font" Target="fonts/font35.fntdata"/><Relationship Id="rId62" Type="http://schemas.openxmlformats.org/officeDocument/2006/relationships/font" Target="fonts/font4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openxmlformats.org/officeDocument/2006/relationships/font" Target="fonts/font30.fntdata"/><Relationship Id="rId57" Type="http://schemas.openxmlformats.org/officeDocument/2006/relationships/font" Target="fonts/font38.fntdata"/><Relationship Id="rId10" Type="http://schemas.openxmlformats.org/officeDocument/2006/relationships/slide" Target="slides/slide9.xml"/><Relationship Id="rId31" Type="http://schemas.openxmlformats.org/officeDocument/2006/relationships/font" Target="fonts/font12.fntdata"/><Relationship Id="rId44" Type="http://schemas.openxmlformats.org/officeDocument/2006/relationships/font" Target="fonts/font25.fntdata"/><Relationship Id="rId52" Type="http://schemas.openxmlformats.org/officeDocument/2006/relationships/font" Target="fonts/font33.fntdata"/><Relationship Id="rId60" Type="http://schemas.openxmlformats.org/officeDocument/2006/relationships/font" Target="fonts/font41.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366c49e02b0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366c49e02b0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366c49e02b0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366c49e02b0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cc7554a049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cc7554a049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366c49e02b0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366c49e02b0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dirty="0">
              <a:solidFill>
                <a:schemeClr val="lt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366c49e02b0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366c49e02b0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366c49e02b0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366c49e02b0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366c49e02b0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366c49e02b0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dirty="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366c49e02b0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366c49e02b0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366c49e02b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366c49e02b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366c49e02b0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366c49e02b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366c49e02b0_0_2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366c49e02b0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66c49e02b0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366c49e02b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81000" marR="381000" lvl="0" indent="0" algn="l" rtl="0">
              <a:lnSpc>
                <a:spcPct val="115000"/>
              </a:lnSpc>
              <a:spcBef>
                <a:spcPts val="1200"/>
              </a:spcBef>
              <a:spcAft>
                <a:spcPts val="0"/>
              </a:spcAft>
              <a:buClr>
                <a:schemeClr val="dk1"/>
              </a:buClr>
              <a:buSzPts val="1100"/>
              <a:buFont typeface="Arial"/>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366c49e02b0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366c49e02b0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66c49e02b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66c49e02b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cc7554a049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cc7554a049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cd8a80d6b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cd8a80d6b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39975" y="1248300"/>
            <a:ext cx="7064100" cy="20526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040000" y="3300900"/>
            <a:ext cx="7064100" cy="441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cxnSp>
        <p:nvCxnSpPr>
          <p:cNvPr id="11" name="Google Shape;11;p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 name="Google Shape;12;p2"/>
          <p:cNvCxnSpPr/>
          <p:nvPr/>
        </p:nvCxnSpPr>
        <p:spPr>
          <a:xfrm flipH="1">
            <a:off x="-257975" y="-72550"/>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3" name="Google Shape;13;p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4" name="Google Shape;14;p2"/>
          <p:cNvCxnSpPr/>
          <p:nvPr/>
        </p:nvCxnSpPr>
        <p:spPr>
          <a:xfrm flipH="1">
            <a:off x="6467450" y="3935375"/>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5"/>
        <p:cNvGrpSpPr/>
        <p:nvPr/>
      </p:nvGrpSpPr>
      <p:grpSpPr>
        <a:xfrm>
          <a:off x="0" y="0"/>
          <a:ext cx="0" cy="0"/>
          <a:chOff x="0" y="0"/>
          <a:chExt cx="0" cy="0"/>
        </a:xfrm>
      </p:grpSpPr>
      <p:sp>
        <p:nvSpPr>
          <p:cNvPr id="66" name="Google Shape;66;p11"/>
          <p:cNvSpPr txBox="1">
            <a:spLocks noGrp="1"/>
          </p:cNvSpPr>
          <p:nvPr>
            <p:ph type="title" hasCustomPrompt="1"/>
          </p:nvPr>
        </p:nvSpPr>
        <p:spPr>
          <a:xfrm>
            <a:off x="713225" y="1345363"/>
            <a:ext cx="7717500" cy="16443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0"/>
              <a:buNone/>
              <a:defRPr sz="12000">
                <a:solidFill>
                  <a:schemeClr val="accen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7" name="Google Shape;67;p11"/>
          <p:cNvSpPr txBox="1">
            <a:spLocks noGrp="1"/>
          </p:cNvSpPr>
          <p:nvPr>
            <p:ph type="subTitle" idx="1"/>
          </p:nvPr>
        </p:nvSpPr>
        <p:spPr>
          <a:xfrm>
            <a:off x="1514325" y="3188648"/>
            <a:ext cx="6120300" cy="3750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1600"/>
            </a:lvl1pPr>
            <a:lvl2pPr lvl="1" algn="ctr">
              <a:spcBef>
                <a:spcPts val="0"/>
              </a:spcBef>
              <a:spcAft>
                <a:spcPts val="0"/>
              </a:spcAft>
              <a:buSzPts val="1600"/>
              <a:buNone/>
              <a:defRPr sz="1600"/>
            </a:lvl2pPr>
            <a:lvl3pPr lvl="2" algn="ctr">
              <a:spcBef>
                <a:spcPts val="0"/>
              </a:spcBef>
              <a:spcAft>
                <a:spcPts val="0"/>
              </a:spcAft>
              <a:buSzPts val="1600"/>
              <a:buNone/>
              <a:defRPr sz="1600"/>
            </a:lvl3pPr>
            <a:lvl4pPr lvl="3" algn="ctr">
              <a:spcBef>
                <a:spcPts val="0"/>
              </a:spcBef>
              <a:spcAft>
                <a:spcPts val="0"/>
              </a:spcAft>
              <a:buSzPts val="1600"/>
              <a:buNone/>
              <a:defRPr sz="1600"/>
            </a:lvl4pPr>
            <a:lvl5pPr lvl="4" algn="ctr">
              <a:spcBef>
                <a:spcPts val="0"/>
              </a:spcBef>
              <a:spcAft>
                <a:spcPts val="0"/>
              </a:spcAft>
              <a:buSzPts val="1600"/>
              <a:buNone/>
              <a:defRPr sz="1600"/>
            </a:lvl5pPr>
            <a:lvl6pPr lvl="5" algn="ctr">
              <a:spcBef>
                <a:spcPts val="0"/>
              </a:spcBef>
              <a:spcAft>
                <a:spcPts val="0"/>
              </a:spcAft>
              <a:buSzPts val="1600"/>
              <a:buNone/>
              <a:defRPr sz="1600"/>
            </a:lvl6pPr>
            <a:lvl7pPr lvl="6" algn="ctr">
              <a:spcBef>
                <a:spcPts val="0"/>
              </a:spcBef>
              <a:spcAft>
                <a:spcPts val="0"/>
              </a:spcAft>
              <a:buSzPts val="1600"/>
              <a:buNone/>
              <a:defRPr sz="1600"/>
            </a:lvl7pPr>
            <a:lvl8pPr lvl="7" algn="ctr">
              <a:spcBef>
                <a:spcPts val="0"/>
              </a:spcBef>
              <a:spcAft>
                <a:spcPts val="0"/>
              </a:spcAft>
              <a:buSzPts val="1600"/>
              <a:buNone/>
              <a:defRPr sz="1600"/>
            </a:lvl8pPr>
            <a:lvl9pPr lvl="8" algn="ctr">
              <a:spcBef>
                <a:spcPts val="0"/>
              </a:spcBef>
              <a:spcAft>
                <a:spcPts val="0"/>
              </a:spcAft>
              <a:buSzPts val="1600"/>
              <a:buNone/>
              <a:defRPr sz="1600"/>
            </a:lvl9pPr>
          </a:lstStyle>
          <a:p>
            <a:endParaRPr/>
          </a:p>
        </p:txBody>
      </p:sp>
      <p:cxnSp>
        <p:nvCxnSpPr>
          <p:cNvPr id="68" name="Google Shape;68;p1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69" name="Google Shape;69;p1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70" name="Google Shape;70;p11"/>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71" name="Google Shape;71;p11"/>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713225" y="445025"/>
            <a:ext cx="35838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5" name="Google Shape;75;p13"/>
          <p:cNvSpPr txBox="1">
            <a:spLocks noGrp="1"/>
          </p:cNvSpPr>
          <p:nvPr>
            <p:ph type="subTitle" idx="1"/>
          </p:nvPr>
        </p:nvSpPr>
        <p:spPr>
          <a:xfrm>
            <a:off x="5859325" y="1405390"/>
            <a:ext cx="2486100" cy="40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76" name="Google Shape;76;p13"/>
          <p:cNvSpPr txBox="1">
            <a:spLocks noGrp="1"/>
          </p:cNvSpPr>
          <p:nvPr>
            <p:ph type="subTitle" idx="2"/>
          </p:nvPr>
        </p:nvSpPr>
        <p:spPr>
          <a:xfrm>
            <a:off x="5859325" y="1806417"/>
            <a:ext cx="24861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7" name="Google Shape;77;p13"/>
          <p:cNvSpPr txBox="1">
            <a:spLocks noGrp="1"/>
          </p:cNvSpPr>
          <p:nvPr>
            <p:ph type="subTitle" idx="3"/>
          </p:nvPr>
        </p:nvSpPr>
        <p:spPr>
          <a:xfrm>
            <a:off x="1903925" y="1405390"/>
            <a:ext cx="2486100" cy="40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78" name="Google Shape;78;p13"/>
          <p:cNvSpPr txBox="1">
            <a:spLocks noGrp="1"/>
          </p:cNvSpPr>
          <p:nvPr>
            <p:ph type="subTitle" idx="4"/>
          </p:nvPr>
        </p:nvSpPr>
        <p:spPr>
          <a:xfrm>
            <a:off x="1903925" y="1806417"/>
            <a:ext cx="24861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9" name="Google Shape;79;p13"/>
          <p:cNvSpPr txBox="1">
            <a:spLocks noGrp="1"/>
          </p:cNvSpPr>
          <p:nvPr>
            <p:ph type="subTitle" idx="5"/>
          </p:nvPr>
        </p:nvSpPr>
        <p:spPr>
          <a:xfrm>
            <a:off x="5859325" y="3171118"/>
            <a:ext cx="2486100" cy="46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80" name="Google Shape;80;p13"/>
          <p:cNvSpPr txBox="1">
            <a:spLocks noGrp="1"/>
          </p:cNvSpPr>
          <p:nvPr>
            <p:ph type="subTitle" idx="6"/>
          </p:nvPr>
        </p:nvSpPr>
        <p:spPr>
          <a:xfrm>
            <a:off x="5859325" y="3565487"/>
            <a:ext cx="24861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1" name="Google Shape;81;p13"/>
          <p:cNvSpPr txBox="1">
            <a:spLocks noGrp="1"/>
          </p:cNvSpPr>
          <p:nvPr>
            <p:ph type="subTitle" idx="7"/>
          </p:nvPr>
        </p:nvSpPr>
        <p:spPr>
          <a:xfrm>
            <a:off x="1903925" y="3171118"/>
            <a:ext cx="2486100" cy="46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82" name="Google Shape;82;p13"/>
          <p:cNvSpPr txBox="1">
            <a:spLocks noGrp="1"/>
          </p:cNvSpPr>
          <p:nvPr>
            <p:ph type="subTitle" idx="8"/>
          </p:nvPr>
        </p:nvSpPr>
        <p:spPr>
          <a:xfrm>
            <a:off x="1903975" y="3565487"/>
            <a:ext cx="24861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3" name="Google Shape;83;p13"/>
          <p:cNvSpPr txBox="1">
            <a:spLocks noGrp="1"/>
          </p:cNvSpPr>
          <p:nvPr>
            <p:ph type="title" idx="9" hasCustomPrompt="1"/>
          </p:nvPr>
        </p:nvSpPr>
        <p:spPr>
          <a:xfrm>
            <a:off x="798575" y="1417915"/>
            <a:ext cx="10392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4" name="Google Shape;84;p13"/>
          <p:cNvSpPr txBox="1">
            <a:spLocks noGrp="1"/>
          </p:cNvSpPr>
          <p:nvPr>
            <p:ph type="title" idx="13" hasCustomPrompt="1"/>
          </p:nvPr>
        </p:nvSpPr>
        <p:spPr>
          <a:xfrm>
            <a:off x="4753975" y="1403976"/>
            <a:ext cx="10392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5" name="Google Shape;85;p13"/>
          <p:cNvSpPr txBox="1">
            <a:spLocks noGrp="1"/>
          </p:cNvSpPr>
          <p:nvPr>
            <p:ph type="title" idx="14" hasCustomPrompt="1"/>
          </p:nvPr>
        </p:nvSpPr>
        <p:spPr>
          <a:xfrm>
            <a:off x="798625" y="3176773"/>
            <a:ext cx="10392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6" name="Google Shape;86;p13"/>
          <p:cNvSpPr txBox="1">
            <a:spLocks noGrp="1"/>
          </p:cNvSpPr>
          <p:nvPr>
            <p:ph type="title" idx="15" hasCustomPrompt="1"/>
          </p:nvPr>
        </p:nvSpPr>
        <p:spPr>
          <a:xfrm>
            <a:off x="4753975" y="3162833"/>
            <a:ext cx="10392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cxnSp>
        <p:nvCxnSpPr>
          <p:cNvPr id="87" name="Google Shape;87;p1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88" name="Google Shape;88;p1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1">
  <p:cSld name="CUSTOM_11">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20000" y="1677218"/>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1" name="Google Shape;91;p14"/>
          <p:cNvSpPr txBox="1">
            <a:spLocks noGrp="1"/>
          </p:cNvSpPr>
          <p:nvPr>
            <p:ph type="title" idx="2" hasCustomPrompt="1"/>
          </p:nvPr>
        </p:nvSpPr>
        <p:spPr>
          <a:xfrm>
            <a:off x="1482600" y="1095325"/>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92" name="Google Shape;92;p14"/>
          <p:cNvSpPr txBox="1">
            <a:spLocks noGrp="1"/>
          </p:cNvSpPr>
          <p:nvPr>
            <p:ph type="subTitle" idx="1"/>
          </p:nvPr>
        </p:nvSpPr>
        <p:spPr>
          <a:xfrm>
            <a:off x="720000" y="2081199"/>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3" name="Google Shape;93;p14"/>
          <p:cNvSpPr txBox="1">
            <a:spLocks noGrp="1"/>
          </p:cNvSpPr>
          <p:nvPr>
            <p:ph type="title" idx="3"/>
          </p:nvPr>
        </p:nvSpPr>
        <p:spPr>
          <a:xfrm>
            <a:off x="3403800" y="1677218"/>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4" name="Google Shape;94;p14"/>
          <p:cNvSpPr txBox="1">
            <a:spLocks noGrp="1"/>
          </p:cNvSpPr>
          <p:nvPr>
            <p:ph type="title" idx="4" hasCustomPrompt="1"/>
          </p:nvPr>
        </p:nvSpPr>
        <p:spPr>
          <a:xfrm>
            <a:off x="4166400" y="1095325"/>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95" name="Google Shape;95;p14"/>
          <p:cNvSpPr txBox="1">
            <a:spLocks noGrp="1"/>
          </p:cNvSpPr>
          <p:nvPr>
            <p:ph type="subTitle" idx="5"/>
          </p:nvPr>
        </p:nvSpPr>
        <p:spPr>
          <a:xfrm>
            <a:off x="3403800" y="2081208"/>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6" name="Google Shape;96;p14"/>
          <p:cNvSpPr txBox="1">
            <a:spLocks noGrp="1"/>
          </p:cNvSpPr>
          <p:nvPr>
            <p:ph type="title" idx="6"/>
          </p:nvPr>
        </p:nvSpPr>
        <p:spPr>
          <a:xfrm>
            <a:off x="6087600" y="1677218"/>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7" name="Google Shape;97;p14"/>
          <p:cNvSpPr txBox="1">
            <a:spLocks noGrp="1"/>
          </p:cNvSpPr>
          <p:nvPr>
            <p:ph type="title" idx="7" hasCustomPrompt="1"/>
          </p:nvPr>
        </p:nvSpPr>
        <p:spPr>
          <a:xfrm>
            <a:off x="6850200" y="1095325"/>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98" name="Google Shape;98;p14"/>
          <p:cNvSpPr txBox="1">
            <a:spLocks noGrp="1"/>
          </p:cNvSpPr>
          <p:nvPr>
            <p:ph type="subTitle" idx="8"/>
          </p:nvPr>
        </p:nvSpPr>
        <p:spPr>
          <a:xfrm>
            <a:off x="6087600" y="2081208"/>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9" name="Google Shape;99;p14"/>
          <p:cNvSpPr txBox="1">
            <a:spLocks noGrp="1"/>
          </p:cNvSpPr>
          <p:nvPr>
            <p:ph type="title" idx="9"/>
          </p:nvPr>
        </p:nvSpPr>
        <p:spPr>
          <a:xfrm>
            <a:off x="720000" y="3313579"/>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0" name="Google Shape;100;p14"/>
          <p:cNvSpPr txBox="1">
            <a:spLocks noGrp="1"/>
          </p:cNvSpPr>
          <p:nvPr>
            <p:ph type="title" idx="13" hasCustomPrompt="1"/>
          </p:nvPr>
        </p:nvSpPr>
        <p:spPr>
          <a:xfrm>
            <a:off x="1482600" y="2714087"/>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101" name="Google Shape;101;p14"/>
          <p:cNvSpPr txBox="1">
            <a:spLocks noGrp="1"/>
          </p:cNvSpPr>
          <p:nvPr>
            <p:ph type="subTitle" idx="14"/>
          </p:nvPr>
        </p:nvSpPr>
        <p:spPr>
          <a:xfrm>
            <a:off x="720000" y="3705863"/>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2" name="Google Shape;102;p14"/>
          <p:cNvSpPr txBox="1">
            <a:spLocks noGrp="1"/>
          </p:cNvSpPr>
          <p:nvPr>
            <p:ph type="title" idx="15"/>
          </p:nvPr>
        </p:nvSpPr>
        <p:spPr>
          <a:xfrm>
            <a:off x="3403800" y="3313579"/>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 name="Google Shape;103;p14"/>
          <p:cNvSpPr txBox="1">
            <a:spLocks noGrp="1"/>
          </p:cNvSpPr>
          <p:nvPr>
            <p:ph type="title" idx="16" hasCustomPrompt="1"/>
          </p:nvPr>
        </p:nvSpPr>
        <p:spPr>
          <a:xfrm>
            <a:off x="4166400" y="2714087"/>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104" name="Google Shape;104;p14"/>
          <p:cNvSpPr txBox="1">
            <a:spLocks noGrp="1"/>
          </p:cNvSpPr>
          <p:nvPr>
            <p:ph type="subTitle" idx="17"/>
          </p:nvPr>
        </p:nvSpPr>
        <p:spPr>
          <a:xfrm>
            <a:off x="3403800" y="3705863"/>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5" name="Google Shape;105;p14"/>
          <p:cNvSpPr txBox="1">
            <a:spLocks noGrp="1"/>
          </p:cNvSpPr>
          <p:nvPr>
            <p:ph type="title" idx="18"/>
          </p:nvPr>
        </p:nvSpPr>
        <p:spPr>
          <a:xfrm>
            <a:off x="6087600" y="3313579"/>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6" name="Google Shape;106;p14"/>
          <p:cNvSpPr txBox="1">
            <a:spLocks noGrp="1"/>
          </p:cNvSpPr>
          <p:nvPr>
            <p:ph type="title" idx="19" hasCustomPrompt="1"/>
          </p:nvPr>
        </p:nvSpPr>
        <p:spPr>
          <a:xfrm>
            <a:off x="6850200" y="2714087"/>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107" name="Google Shape;107;p14"/>
          <p:cNvSpPr txBox="1">
            <a:spLocks noGrp="1"/>
          </p:cNvSpPr>
          <p:nvPr>
            <p:ph type="subTitle" idx="20"/>
          </p:nvPr>
        </p:nvSpPr>
        <p:spPr>
          <a:xfrm>
            <a:off x="6087600" y="3705863"/>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8" name="Google Shape;108;p14"/>
          <p:cNvSpPr txBox="1">
            <a:spLocks noGrp="1"/>
          </p:cNvSpPr>
          <p:nvPr>
            <p:ph type="title" idx="21"/>
          </p:nvPr>
        </p:nvSpPr>
        <p:spPr>
          <a:xfrm>
            <a:off x="2332400" y="445025"/>
            <a:ext cx="4479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109" name="Google Shape;109;p1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10" name="Google Shape;110;p1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11" name="Google Shape;111;p14"/>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12" name="Google Shape;112;p14"/>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113"/>
        <p:cNvGrpSpPr/>
        <p:nvPr/>
      </p:nvGrpSpPr>
      <p:grpSpPr>
        <a:xfrm>
          <a:off x="0" y="0"/>
          <a:ext cx="0" cy="0"/>
          <a:chOff x="0" y="0"/>
          <a:chExt cx="0" cy="0"/>
        </a:xfrm>
      </p:grpSpPr>
      <p:sp>
        <p:nvSpPr>
          <p:cNvPr id="114" name="Google Shape;114;p15"/>
          <p:cNvSpPr txBox="1">
            <a:spLocks noGrp="1"/>
          </p:cNvSpPr>
          <p:nvPr>
            <p:ph type="title"/>
          </p:nvPr>
        </p:nvSpPr>
        <p:spPr>
          <a:xfrm>
            <a:off x="2410500" y="2808253"/>
            <a:ext cx="4323000" cy="49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a:lvl1pPr>
            <a:lvl2pPr lvl="1" algn="ctr" rtl="0">
              <a:spcBef>
                <a:spcPts val="0"/>
              </a:spcBef>
              <a:spcAft>
                <a:spcPts val="0"/>
              </a:spcAft>
              <a:buSzPts val="4800"/>
              <a:buFont typeface="Crimson Text"/>
              <a:buNone/>
              <a:defRPr sz="4800">
                <a:latin typeface="Crimson Text"/>
                <a:ea typeface="Crimson Text"/>
                <a:cs typeface="Crimson Text"/>
                <a:sym typeface="Crimson Text"/>
              </a:defRPr>
            </a:lvl2pPr>
            <a:lvl3pPr lvl="2" algn="ctr" rtl="0">
              <a:spcBef>
                <a:spcPts val="0"/>
              </a:spcBef>
              <a:spcAft>
                <a:spcPts val="0"/>
              </a:spcAft>
              <a:buSzPts val="4800"/>
              <a:buFont typeface="Crimson Text"/>
              <a:buNone/>
              <a:defRPr sz="4800">
                <a:latin typeface="Crimson Text"/>
                <a:ea typeface="Crimson Text"/>
                <a:cs typeface="Crimson Text"/>
                <a:sym typeface="Crimson Text"/>
              </a:defRPr>
            </a:lvl3pPr>
            <a:lvl4pPr lvl="3" algn="ctr" rtl="0">
              <a:spcBef>
                <a:spcPts val="0"/>
              </a:spcBef>
              <a:spcAft>
                <a:spcPts val="0"/>
              </a:spcAft>
              <a:buSzPts val="4800"/>
              <a:buFont typeface="Crimson Text"/>
              <a:buNone/>
              <a:defRPr sz="4800">
                <a:latin typeface="Crimson Text"/>
                <a:ea typeface="Crimson Text"/>
                <a:cs typeface="Crimson Text"/>
                <a:sym typeface="Crimson Text"/>
              </a:defRPr>
            </a:lvl4pPr>
            <a:lvl5pPr lvl="4" algn="ctr" rtl="0">
              <a:spcBef>
                <a:spcPts val="0"/>
              </a:spcBef>
              <a:spcAft>
                <a:spcPts val="0"/>
              </a:spcAft>
              <a:buSzPts val="4800"/>
              <a:buFont typeface="Crimson Text"/>
              <a:buNone/>
              <a:defRPr sz="4800">
                <a:latin typeface="Crimson Text"/>
                <a:ea typeface="Crimson Text"/>
                <a:cs typeface="Crimson Text"/>
                <a:sym typeface="Crimson Text"/>
              </a:defRPr>
            </a:lvl5pPr>
            <a:lvl6pPr lvl="5" algn="ctr" rtl="0">
              <a:spcBef>
                <a:spcPts val="0"/>
              </a:spcBef>
              <a:spcAft>
                <a:spcPts val="0"/>
              </a:spcAft>
              <a:buSzPts val="4800"/>
              <a:buFont typeface="Crimson Text"/>
              <a:buNone/>
              <a:defRPr sz="4800">
                <a:latin typeface="Crimson Text"/>
                <a:ea typeface="Crimson Text"/>
                <a:cs typeface="Crimson Text"/>
                <a:sym typeface="Crimson Text"/>
              </a:defRPr>
            </a:lvl6pPr>
            <a:lvl7pPr lvl="6" algn="ctr" rtl="0">
              <a:spcBef>
                <a:spcPts val="0"/>
              </a:spcBef>
              <a:spcAft>
                <a:spcPts val="0"/>
              </a:spcAft>
              <a:buSzPts val="4800"/>
              <a:buFont typeface="Crimson Text"/>
              <a:buNone/>
              <a:defRPr sz="4800">
                <a:latin typeface="Crimson Text"/>
                <a:ea typeface="Crimson Text"/>
                <a:cs typeface="Crimson Text"/>
                <a:sym typeface="Crimson Text"/>
              </a:defRPr>
            </a:lvl7pPr>
            <a:lvl8pPr lvl="7" algn="ctr" rtl="0">
              <a:spcBef>
                <a:spcPts val="0"/>
              </a:spcBef>
              <a:spcAft>
                <a:spcPts val="0"/>
              </a:spcAft>
              <a:buSzPts val="4800"/>
              <a:buFont typeface="Crimson Text"/>
              <a:buNone/>
              <a:defRPr sz="4800">
                <a:latin typeface="Crimson Text"/>
                <a:ea typeface="Crimson Text"/>
                <a:cs typeface="Crimson Text"/>
                <a:sym typeface="Crimson Text"/>
              </a:defRPr>
            </a:lvl8pPr>
            <a:lvl9pPr lvl="8" algn="ctr" rtl="0">
              <a:spcBef>
                <a:spcPts val="0"/>
              </a:spcBef>
              <a:spcAft>
                <a:spcPts val="0"/>
              </a:spcAft>
              <a:buSzPts val="4800"/>
              <a:buFont typeface="Crimson Text"/>
              <a:buNone/>
              <a:defRPr sz="4800">
                <a:latin typeface="Crimson Text"/>
                <a:ea typeface="Crimson Text"/>
                <a:cs typeface="Crimson Text"/>
                <a:sym typeface="Crimson Text"/>
              </a:defRPr>
            </a:lvl9pPr>
          </a:lstStyle>
          <a:p>
            <a:endParaRPr/>
          </a:p>
        </p:txBody>
      </p:sp>
      <p:sp>
        <p:nvSpPr>
          <p:cNvPr id="115" name="Google Shape;115;p15"/>
          <p:cNvSpPr txBox="1">
            <a:spLocks noGrp="1"/>
          </p:cNvSpPr>
          <p:nvPr>
            <p:ph type="subTitle" idx="1"/>
          </p:nvPr>
        </p:nvSpPr>
        <p:spPr>
          <a:xfrm>
            <a:off x="1842900" y="1661963"/>
            <a:ext cx="5458200" cy="9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16" name="Google Shape;116;p15"/>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17" name="Google Shape;117;p15"/>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1">
  <p:cSld name="CUSTOM_12">
    <p:spTree>
      <p:nvGrpSpPr>
        <p:cNvPr id="1" name="Shape 118"/>
        <p:cNvGrpSpPr/>
        <p:nvPr/>
      </p:nvGrpSpPr>
      <p:grpSpPr>
        <a:xfrm>
          <a:off x="0" y="0"/>
          <a:ext cx="0" cy="0"/>
          <a:chOff x="0" y="0"/>
          <a:chExt cx="0" cy="0"/>
        </a:xfrm>
      </p:grpSpPr>
      <p:sp>
        <p:nvSpPr>
          <p:cNvPr id="119" name="Google Shape;119;p16"/>
          <p:cNvSpPr txBox="1">
            <a:spLocks noGrp="1"/>
          </p:cNvSpPr>
          <p:nvPr>
            <p:ph type="title"/>
          </p:nvPr>
        </p:nvSpPr>
        <p:spPr>
          <a:xfrm>
            <a:off x="699900" y="2821263"/>
            <a:ext cx="4323000" cy="4977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a:lvl1pPr>
            <a:lvl2pPr lvl="1" algn="ctr" rtl="0">
              <a:spcBef>
                <a:spcPts val="0"/>
              </a:spcBef>
              <a:spcAft>
                <a:spcPts val="0"/>
              </a:spcAft>
              <a:buSzPts val="4800"/>
              <a:buFont typeface="Crimson Text"/>
              <a:buNone/>
              <a:defRPr sz="4800">
                <a:latin typeface="Crimson Text"/>
                <a:ea typeface="Crimson Text"/>
                <a:cs typeface="Crimson Text"/>
                <a:sym typeface="Crimson Text"/>
              </a:defRPr>
            </a:lvl2pPr>
            <a:lvl3pPr lvl="2" algn="ctr" rtl="0">
              <a:spcBef>
                <a:spcPts val="0"/>
              </a:spcBef>
              <a:spcAft>
                <a:spcPts val="0"/>
              </a:spcAft>
              <a:buSzPts val="4800"/>
              <a:buFont typeface="Crimson Text"/>
              <a:buNone/>
              <a:defRPr sz="4800">
                <a:latin typeface="Crimson Text"/>
                <a:ea typeface="Crimson Text"/>
                <a:cs typeface="Crimson Text"/>
                <a:sym typeface="Crimson Text"/>
              </a:defRPr>
            </a:lvl3pPr>
            <a:lvl4pPr lvl="3" algn="ctr" rtl="0">
              <a:spcBef>
                <a:spcPts val="0"/>
              </a:spcBef>
              <a:spcAft>
                <a:spcPts val="0"/>
              </a:spcAft>
              <a:buSzPts val="4800"/>
              <a:buFont typeface="Crimson Text"/>
              <a:buNone/>
              <a:defRPr sz="4800">
                <a:latin typeface="Crimson Text"/>
                <a:ea typeface="Crimson Text"/>
                <a:cs typeface="Crimson Text"/>
                <a:sym typeface="Crimson Text"/>
              </a:defRPr>
            </a:lvl4pPr>
            <a:lvl5pPr lvl="4" algn="ctr" rtl="0">
              <a:spcBef>
                <a:spcPts val="0"/>
              </a:spcBef>
              <a:spcAft>
                <a:spcPts val="0"/>
              </a:spcAft>
              <a:buSzPts val="4800"/>
              <a:buFont typeface="Crimson Text"/>
              <a:buNone/>
              <a:defRPr sz="4800">
                <a:latin typeface="Crimson Text"/>
                <a:ea typeface="Crimson Text"/>
                <a:cs typeface="Crimson Text"/>
                <a:sym typeface="Crimson Text"/>
              </a:defRPr>
            </a:lvl5pPr>
            <a:lvl6pPr lvl="5" algn="ctr" rtl="0">
              <a:spcBef>
                <a:spcPts val="0"/>
              </a:spcBef>
              <a:spcAft>
                <a:spcPts val="0"/>
              </a:spcAft>
              <a:buSzPts val="4800"/>
              <a:buFont typeface="Crimson Text"/>
              <a:buNone/>
              <a:defRPr sz="4800">
                <a:latin typeface="Crimson Text"/>
                <a:ea typeface="Crimson Text"/>
                <a:cs typeface="Crimson Text"/>
                <a:sym typeface="Crimson Text"/>
              </a:defRPr>
            </a:lvl6pPr>
            <a:lvl7pPr lvl="6" algn="ctr" rtl="0">
              <a:spcBef>
                <a:spcPts val="0"/>
              </a:spcBef>
              <a:spcAft>
                <a:spcPts val="0"/>
              </a:spcAft>
              <a:buSzPts val="4800"/>
              <a:buFont typeface="Crimson Text"/>
              <a:buNone/>
              <a:defRPr sz="4800">
                <a:latin typeface="Crimson Text"/>
                <a:ea typeface="Crimson Text"/>
                <a:cs typeface="Crimson Text"/>
                <a:sym typeface="Crimson Text"/>
              </a:defRPr>
            </a:lvl7pPr>
            <a:lvl8pPr lvl="7" algn="ctr" rtl="0">
              <a:spcBef>
                <a:spcPts val="0"/>
              </a:spcBef>
              <a:spcAft>
                <a:spcPts val="0"/>
              </a:spcAft>
              <a:buSzPts val="4800"/>
              <a:buFont typeface="Crimson Text"/>
              <a:buNone/>
              <a:defRPr sz="4800">
                <a:latin typeface="Crimson Text"/>
                <a:ea typeface="Crimson Text"/>
                <a:cs typeface="Crimson Text"/>
                <a:sym typeface="Crimson Text"/>
              </a:defRPr>
            </a:lvl8pPr>
            <a:lvl9pPr lvl="8" algn="ctr" rtl="0">
              <a:spcBef>
                <a:spcPts val="0"/>
              </a:spcBef>
              <a:spcAft>
                <a:spcPts val="0"/>
              </a:spcAft>
              <a:buSzPts val="4800"/>
              <a:buFont typeface="Crimson Text"/>
              <a:buNone/>
              <a:defRPr sz="4800">
                <a:latin typeface="Crimson Text"/>
                <a:ea typeface="Crimson Text"/>
                <a:cs typeface="Crimson Text"/>
                <a:sym typeface="Crimson Text"/>
              </a:defRPr>
            </a:lvl9pPr>
          </a:lstStyle>
          <a:p>
            <a:endParaRPr/>
          </a:p>
        </p:txBody>
      </p:sp>
      <p:sp>
        <p:nvSpPr>
          <p:cNvPr id="120" name="Google Shape;120;p16"/>
          <p:cNvSpPr txBox="1">
            <a:spLocks noGrp="1"/>
          </p:cNvSpPr>
          <p:nvPr>
            <p:ph type="subTitle" idx="1"/>
          </p:nvPr>
        </p:nvSpPr>
        <p:spPr>
          <a:xfrm>
            <a:off x="699900" y="1675902"/>
            <a:ext cx="5458200" cy="99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0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21" name="Google Shape;121;p16"/>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2" name="Google Shape;122;p16"/>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3" name="Google Shape;123;p16"/>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24" name="Google Shape;124;p16"/>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CUSTOM_13">
    <p:spTree>
      <p:nvGrpSpPr>
        <p:cNvPr id="1" name="Shape 125"/>
        <p:cNvGrpSpPr/>
        <p:nvPr/>
      </p:nvGrpSpPr>
      <p:grpSpPr>
        <a:xfrm>
          <a:off x="0" y="0"/>
          <a:ext cx="0" cy="0"/>
          <a:chOff x="0" y="0"/>
          <a:chExt cx="0" cy="0"/>
        </a:xfrm>
      </p:grpSpPr>
      <p:sp>
        <p:nvSpPr>
          <p:cNvPr id="126" name="Google Shape;126;p17"/>
          <p:cNvSpPr txBox="1">
            <a:spLocks noGrp="1"/>
          </p:cNvSpPr>
          <p:nvPr>
            <p:ph type="subTitle" idx="1"/>
          </p:nvPr>
        </p:nvSpPr>
        <p:spPr>
          <a:xfrm>
            <a:off x="2648400" y="1682000"/>
            <a:ext cx="3847200" cy="237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sz="1400"/>
            </a:lvl1pPr>
            <a:lvl2pPr lvl="1" algn="ctr" rtl="0">
              <a:spcBef>
                <a:spcPts val="0"/>
              </a:spcBef>
              <a:spcAft>
                <a:spcPts val="0"/>
              </a:spcAft>
              <a:buClr>
                <a:schemeClr val="dk1"/>
              </a:buClr>
              <a:buSzPts val="1400"/>
              <a:buChar char="○"/>
              <a:defRPr/>
            </a:lvl2pPr>
            <a:lvl3pPr lvl="2" algn="ctr" rtl="0">
              <a:spcBef>
                <a:spcPts val="0"/>
              </a:spcBef>
              <a:spcAft>
                <a:spcPts val="0"/>
              </a:spcAft>
              <a:buClr>
                <a:schemeClr val="dk1"/>
              </a:buClr>
              <a:buSzPts val="1400"/>
              <a:buChar char="■"/>
              <a:defRPr/>
            </a:lvl3pPr>
            <a:lvl4pPr lvl="3" algn="ctr" rtl="0">
              <a:spcBef>
                <a:spcPts val="0"/>
              </a:spcBef>
              <a:spcAft>
                <a:spcPts val="0"/>
              </a:spcAft>
              <a:buClr>
                <a:schemeClr val="dk1"/>
              </a:buClr>
              <a:buSzPts val="1400"/>
              <a:buChar char="●"/>
              <a:defRPr/>
            </a:lvl4pPr>
            <a:lvl5pPr lvl="4" algn="ctr" rtl="0">
              <a:spcBef>
                <a:spcPts val="0"/>
              </a:spcBef>
              <a:spcAft>
                <a:spcPts val="0"/>
              </a:spcAft>
              <a:buClr>
                <a:schemeClr val="dk1"/>
              </a:buClr>
              <a:buSzPts val="1400"/>
              <a:buChar char="○"/>
              <a:defRPr/>
            </a:lvl5pPr>
            <a:lvl6pPr lvl="5" algn="ctr" rtl="0">
              <a:spcBef>
                <a:spcPts val="0"/>
              </a:spcBef>
              <a:spcAft>
                <a:spcPts val="0"/>
              </a:spcAft>
              <a:buClr>
                <a:schemeClr val="dk1"/>
              </a:buClr>
              <a:buSzPts val="1400"/>
              <a:buChar char="■"/>
              <a:defRPr/>
            </a:lvl6pPr>
            <a:lvl7pPr lvl="6" algn="ctr" rtl="0">
              <a:spcBef>
                <a:spcPts val="0"/>
              </a:spcBef>
              <a:spcAft>
                <a:spcPts val="0"/>
              </a:spcAft>
              <a:buClr>
                <a:schemeClr val="dk1"/>
              </a:buClr>
              <a:buSzPts val="1400"/>
              <a:buChar char="●"/>
              <a:defRPr/>
            </a:lvl7pPr>
            <a:lvl8pPr lvl="7" algn="ctr" rtl="0">
              <a:spcBef>
                <a:spcPts val="0"/>
              </a:spcBef>
              <a:spcAft>
                <a:spcPts val="0"/>
              </a:spcAft>
              <a:buClr>
                <a:schemeClr val="dk1"/>
              </a:buClr>
              <a:buSzPts val="1400"/>
              <a:buChar char="○"/>
              <a:defRPr/>
            </a:lvl8pPr>
            <a:lvl9pPr lvl="8" algn="ctr" rtl="0">
              <a:spcBef>
                <a:spcPts val="0"/>
              </a:spcBef>
              <a:spcAft>
                <a:spcPts val="0"/>
              </a:spcAft>
              <a:buClr>
                <a:schemeClr val="dk1"/>
              </a:buClr>
              <a:buSzPts val="1400"/>
              <a:buChar char="■"/>
              <a:defRPr/>
            </a:lvl9pPr>
          </a:lstStyle>
          <a:p>
            <a:endParaRPr/>
          </a:p>
        </p:txBody>
      </p:sp>
      <p:sp>
        <p:nvSpPr>
          <p:cNvPr id="127" name="Google Shape;127;p17"/>
          <p:cNvSpPr txBox="1">
            <a:spLocks noGrp="1"/>
          </p:cNvSpPr>
          <p:nvPr>
            <p:ph type="title"/>
          </p:nvPr>
        </p:nvSpPr>
        <p:spPr>
          <a:xfrm>
            <a:off x="1732050" y="445025"/>
            <a:ext cx="5679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cxnSp>
        <p:nvCxnSpPr>
          <p:cNvPr id="128" name="Google Shape;128;p17"/>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9" name="Google Shape;129;p17"/>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30" name="Google Shape;130;p17"/>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31" name="Google Shape;131;p17"/>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CUSTOM_3">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1994850" y="1482825"/>
            <a:ext cx="5154300" cy="129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9000"/>
              <a:buNone/>
              <a:defRPr sz="9000"/>
            </a:lvl1pPr>
            <a:lvl2pPr lvl="1" algn="ctr" rtl="0">
              <a:spcBef>
                <a:spcPts val="0"/>
              </a:spcBef>
              <a:spcAft>
                <a:spcPts val="0"/>
              </a:spcAft>
              <a:buSzPts val="9000"/>
              <a:buNone/>
              <a:defRPr sz="9000"/>
            </a:lvl2pPr>
            <a:lvl3pPr lvl="2" algn="ctr" rtl="0">
              <a:spcBef>
                <a:spcPts val="0"/>
              </a:spcBef>
              <a:spcAft>
                <a:spcPts val="0"/>
              </a:spcAft>
              <a:buSzPts val="9000"/>
              <a:buNone/>
              <a:defRPr sz="9000"/>
            </a:lvl3pPr>
            <a:lvl4pPr lvl="3" algn="ctr" rtl="0">
              <a:spcBef>
                <a:spcPts val="0"/>
              </a:spcBef>
              <a:spcAft>
                <a:spcPts val="0"/>
              </a:spcAft>
              <a:buSzPts val="9000"/>
              <a:buNone/>
              <a:defRPr sz="9000"/>
            </a:lvl4pPr>
            <a:lvl5pPr lvl="4" algn="ctr" rtl="0">
              <a:spcBef>
                <a:spcPts val="0"/>
              </a:spcBef>
              <a:spcAft>
                <a:spcPts val="0"/>
              </a:spcAft>
              <a:buSzPts val="9000"/>
              <a:buNone/>
              <a:defRPr sz="9000"/>
            </a:lvl5pPr>
            <a:lvl6pPr lvl="5" algn="ctr" rtl="0">
              <a:spcBef>
                <a:spcPts val="0"/>
              </a:spcBef>
              <a:spcAft>
                <a:spcPts val="0"/>
              </a:spcAft>
              <a:buSzPts val="9000"/>
              <a:buNone/>
              <a:defRPr sz="9000"/>
            </a:lvl6pPr>
            <a:lvl7pPr lvl="6" algn="ctr" rtl="0">
              <a:spcBef>
                <a:spcPts val="0"/>
              </a:spcBef>
              <a:spcAft>
                <a:spcPts val="0"/>
              </a:spcAft>
              <a:buSzPts val="9000"/>
              <a:buNone/>
              <a:defRPr sz="9000"/>
            </a:lvl7pPr>
            <a:lvl8pPr lvl="7" algn="ctr" rtl="0">
              <a:spcBef>
                <a:spcPts val="0"/>
              </a:spcBef>
              <a:spcAft>
                <a:spcPts val="0"/>
              </a:spcAft>
              <a:buSzPts val="9000"/>
              <a:buNone/>
              <a:defRPr sz="9000"/>
            </a:lvl8pPr>
            <a:lvl9pPr lvl="8" algn="ctr" rtl="0">
              <a:spcBef>
                <a:spcPts val="0"/>
              </a:spcBef>
              <a:spcAft>
                <a:spcPts val="0"/>
              </a:spcAft>
              <a:buSzPts val="9000"/>
              <a:buNone/>
              <a:defRPr sz="9000"/>
            </a:lvl9pPr>
          </a:lstStyle>
          <a:p>
            <a:endParaRPr/>
          </a:p>
        </p:txBody>
      </p:sp>
      <p:sp>
        <p:nvSpPr>
          <p:cNvPr id="134" name="Google Shape;134;p18"/>
          <p:cNvSpPr txBox="1">
            <a:spLocks noGrp="1"/>
          </p:cNvSpPr>
          <p:nvPr>
            <p:ph type="subTitle" idx="1"/>
          </p:nvPr>
        </p:nvSpPr>
        <p:spPr>
          <a:xfrm>
            <a:off x="2299500" y="2972150"/>
            <a:ext cx="4545000" cy="5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35" name="Google Shape;135;p18"/>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36" name="Google Shape;136;p18"/>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CUSTOM_14">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3742850" y="1549875"/>
            <a:ext cx="4545000" cy="1291200"/>
          </a:xfrm>
          <a:prstGeom prst="rect">
            <a:avLst/>
          </a:prstGeom>
        </p:spPr>
        <p:txBody>
          <a:bodyPr spcFirstLastPara="1" wrap="square" lIns="91425" tIns="91425" rIns="91425" bIns="91425" anchor="t" anchorCtr="0">
            <a:noAutofit/>
          </a:bodyPr>
          <a:lstStyle>
            <a:lvl1pPr lvl="0" rtl="0">
              <a:spcBef>
                <a:spcPts val="0"/>
              </a:spcBef>
              <a:spcAft>
                <a:spcPts val="0"/>
              </a:spcAft>
              <a:buSzPts val="9000"/>
              <a:buNone/>
              <a:defRPr sz="9000"/>
            </a:lvl1pPr>
            <a:lvl2pPr lvl="1" rtl="0">
              <a:spcBef>
                <a:spcPts val="0"/>
              </a:spcBef>
              <a:spcAft>
                <a:spcPts val="0"/>
              </a:spcAft>
              <a:buSzPts val="9000"/>
              <a:buNone/>
              <a:defRPr sz="9000"/>
            </a:lvl2pPr>
            <a:lvl3pPr lvl="2" rtl="0">
              <a:spcBef>
                <a:spcPts val="0"/>
              </a:spcBef>
              <a:spcAft>
                <a:spcPts val="0"/>
              </a:spcAft>
              <a:buSzPts val="9000"/>
              <a:buNone/>
              <a:defRPr sz="9000"/>
            </a:lvl3pPr>
            <a:lvl4pPr lvl="3" rtl="0">
              <a:spcBef>
                <a:spcPts val="0"/>
              </a:spcBef>
              <a:spcAft>
                <a:spcPts val="0"/>
              </a:spcAft>
              <a:buSzPts val="9000"/>
              <a:buNone/>
              <a:defRPr sz="9000"/>
            </a:lvl4pPr>
            <a:lvl5pPr lvl="4" rtl="0">
              <a:spcBef>
                <a:spcPts val="0"/>
              </a:spcBef>
              <a:spcAft>
                <a:spcPts val="0"/>
              </a:spcAft>
              <a:buSzPts val="9000"/>
              <a:buNone/>
              <a:defRPr sz="9000"/>
            </a:lvl5pPr>
            <a:lvl6pPr lvl="5" rtl="0">
              <a:spcBef>
                <a:spcPts val="0"/>
              </a:spcBef>
              <a:spcAft>
                <a:spcPts val="0"/>
              </a:spcAft>
              <a:buSzPts val="9000"/>
              <a:buNone/>
              <a:defRPr sz="9000"/>
            </a:lvl6pPr>
            <a:lvl7pPr lvl="6" rtl="0">
              <a:spcBef>
                <a:spcPts val="0"/>
              </a:spcBef>
              <a:spcAft>
                <a:spcPts val="0"/>
              </a:spcAft>
              <a:buSzPts val="9000"/>
              <a:buNone/>
              <a:defRPr sz="9000"/>
            </a:lvl7pPr>
            <a:lvl8pPr lvl="7" rtl="0">
              <a:spcBef>
                <a:spcPts val="0"/>
              </a:spcBef>
              <a:spcAft>
                <a:spcPts val="0"/>
              </a:spcAft>
              <a:buSzPts val="9000"/>
              <a:buNone/>
              <a:defRPr sz="9000"/>
            </a:lvl8pPr>
            <a:lvl9pPr lvl="8" rtl="0">
              <a:spcBef>
                <a:spcPts val="0"/>
              </a:spcBef>
              <a:spcAft>
                <a:spcPts val="0"/>
              </a:spcAft>
              <a:buSzPts val="9000"/>
              <a:buNone/>
              <a:defRPr sz="9000"/>
            </a:lvl9pPr>
          </a:lstStyle>
          <a:p>
            <a:endParaRPr/>
          </a:p>
        </p:txBody>
      </p:sp>
      <p:sp>
        <p:nvSpPr>
          <p:cNvPr id="139" name="Google Shape;139;p19"/>
          <p:cNvSpPr txBox="1">
            <a:spLocks noGrp="1"/>
          </p:cNvSpPr>
          <p:nvPr>
            <p:ph type="subTitle" idx="1"/>
          </p:nvPr>
        </p:nvSpPr>
        <p:spPr>
          <a:xfrm>
            <a:off x="3742850" y="3039213"/>
            <a:ext cx="4545000" cy="55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cxnSp>
        <p:nvCxnSpPr>
          <p:cNvPr id="140" name="Google Shape;140;p1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41" name="Google Shape;141;p1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42" name="Google Shape;142;p19"/>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43" name="Google Shape;143;p19"/>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44" name="Google Shape;144;p19"/>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45" name="Google Shape;145;p19"/>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CUSTOM_15">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1677925" y="2511803"/>
            <a:ext cx="3714900" cy="805800"/>
          </a:xfrm>
          <a:prstGeom prst="rect">
            <a:avLst/>
          </a:prstGeom>
          <a:noFill/>
        </p:spPr>
        <p:txBody>
          <a:bodyPr spcFirstLastPara="1" wrap="square" lIns="91425" tIns="91425" rIns="91425" bIns="91425" anchor="t" anchorCtr="0">
            <a:noAutofit/>
          </a:bodyPr>
          <a:lstStyle>
            <a:lvl1pPr lvl="0" algn="r" rtl="0">
              <a:spcBef>
                <a:spcPts val="0"/>
              </a:spcBef>
              <a:spcAft>
                <a:spcPts val="0"/>
              </a:spcAft>
              <a:buClr>
                <a:schemeClr val="accent4"/>
              </a:buClr>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8" name="Google Shape;148;p20"/>
          <p:cNvSpPr txBox="1">
            <a:spLocks noGrp="1"/>
          </p:cNvSpPr>
          <p:nvPr>
            <p:ph type="title" idx="2" hasCustomPrompt="1"/>
          </p:nvPr>
        </p:nvSpPr>
        <p:spPr>
          <a:xfrm>
            <a:off x="3741925" y="1484693"/>
            <a:ext cx="1650900" cy="978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7000">
                <a:solidFill>
                  <a:schemeClr val="accent1"/>
                </a:solidFill>
              </a:defRPr>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
        <p:nvSpPr>
          <p:cNvPr id="149" name="Google Shape;149;p20"/>
          <p:cNvSpPr txBox="1">
            <a:spLocks noGrp="1"/>
          </p:cNvSpPr>
          <p:nvPr>
            <p:ph type="subTitle" idx="1"/>
          </p:nvPr>
        </p:nvSpPr>
        <p:spPr>
          <a:xfrm>
            <a:off x="831625" y="3244000"/>
            <a:ext cx="4561200" cy="393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50" name="Google Shape;150;p20"/>
          <p:cNvCxnSpPr/>
          <p:nvPr/>
        </p:nvCxnSpPr>
        <p:spPr>
          <a:xfrm rot="10800000">
            <a:off x="-30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51" name="Google Shape;151;p20"/>
          <p:cNvCxnSpPr/>
          <p:nvPr/>
        </p:nvCxnSpPr>
        <p:spPr>
          <a:xfrm rot="10800000">
            <a:off x="-30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52" name="Google Shape;152;p20"/>
          <p:cNvCxnSpPr/>
          <p:nvPr/>
        </p:nvCxnSpPr>
        <p:spPr>
          <a:xfrm>
            <a:off x="-112875" y="3979775"/>
            <a:ext cx="1378500" cy="12363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53" name="Google Shape;153;p20"/>
          <p:cNvCxnSpPr/>
          <p:nvPr/>
        </p:nvCxnSpPr>
        <p:spPr>
          <a:xfrm>
            <a:off x="7908725" y="-88700"/>
            <a:ext cx="1418700" cy="1064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714550" y="2366272"/>
            <a:ext cx="3714900" cy="8184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accent4"/>
              </a:buClr>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3746550" y="1339163"/>
            <a:ext cx="1650900" cy="9783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7000">
                <a:solidFill>
                  <a:schemeClr val="accent1"/>
                </a:solidFill>
              </a:defRPr>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
        <p:nvSpPr>
          <p:cNvPr id="18" name="Google Shape;18;p3"/>
          <p:cNvSpPr txBox="1">
            <a:spLocks noGrp="1"/>
          </p:cNvSpPr>
          <p:nvPr>
            <p:ph type="subTitle" idx="1"/>
          </p:nvPr>
        </p:nvSpPr>
        <p:spPr>
          <a:xfrm>
            <a:off x="2291400" y="3076675"/>
            <a:ext cx="4561200" cy="39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9" name="Google Shape;19;p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0" name="Google Shape;20;p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1" name="Google Shape;21;p3"/>
          <p:cNvCxnSpPr/>
          <p:nvPr/>
        </p:nvCxnSpPr>
        <p:spPr>
          <a:xfrm flipH="1">
            <a:off x="7948925" y="3979775"/>
            <a:ext cx="1378500" cy="12363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2" name="Google Shape;22;p3"/>
          <p:cNvCxnSpPr/>
          <p:nvPr/>
        </p:nvCxnSpPr>
        <p:spPr>
          <a:xfrm flipH="1">
            <a:off x="-112875" y="-88700"/>
            <a:ext cx="1418700" cy="1064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156" name="Google Shape;156;p2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57" name="Google Shape;157;p2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58" name="Google Shape;158;p21"/>
          <p:cNvCxnSpPr/>
          <p:nvPr/>
        </p:nvCxnSpPr>
        <p:spPr>
          <a:xfrm>
            <a:off x="7207350" y="-153175"/>
            <a:ext cx="2120400" cy="12738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CUSTOM_16">
    <p:spTree>
      <p:nvGrpSpPr>
        <p:cNvPr id="1" name="Shape 159"/>
        <p:cNvGrpSpPr/>
        <p:nvPr/>
      </p:nvGrpSpPr>
      <p:grpSpPr>
        <a:xfrm>
          <a:off x="0" y="0"/>
          <a:ext cx="0" cy="0"/>
          <a:chOff x="0" y="0"/>
          <a:chExt cx="0" cy="0"/>
        </a:xfrm>
      </p:grpSpPr>
      <p:cxnSp>
        <p:nvCxnSpPr>
          <p:cNvPr id="160" name="Google Shape;160;p2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61" name="Google Shape;161;p2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62" name="Google Shape;162;p22"/>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63" name="Google Shape;163;p22"/>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64" name="Google Shape;164;p22"/>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65" name="Google Shape;165;p22"/>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166" name="Google Shape;166;p22"/>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p:cSld name="CUSTOM_17">
    <p:spTree>
      <p:nvGrpSpPr>
        <p:cNvPr id="1" name="Shape 167"/>
        <p:cNvGrpSpPr/>
        <p:nvPr/>
      </p:nvGrpSpPr>
      <p:grpSpPr>
        <a:xfrm>
          <a:off x="0" y="0"/>
          <a:ext cx="0" cy="0"/>
          <a:chOff x="0" y="0"/>
          <a:chExt cx="0" cy="0"/>
        </a:xfrm>
      </p:grpSpPr>
      <p:sp>
        <p:nvSpPr>
          <p:cNvPr id="168" name="Google Shape;168;p23"/>
          <p:cNvSpPr txBox="1">
            <a:spLocks noGrp="1"/>
          </p:cNvSpPr>
          <p:nvPr>
            <p:ph type="title"/>
          </p:nvPr>
        </p:nvSpPr>
        <p:spPr>
          <a:xfrm>
            <a:off x="1877475" y="445025"/>
            <a:ext cx="538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9" name="Google Shape;169;p23"/>
          <p:cNvSpPr txBox="1">
            <a:spLocks noGrp="1"/>
          </p:cNvSpPr>
          <p:nvPr>
            <p:ph type="subTitle" idx="1"/>
          </p:nvPr>
        </p:nvSpPr>
        <p:spPr>
          <a:xfrm>
            <a:off x="3226708" y="1405390"/>
            <a:ext cx="2486100" cy="401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170" name="Google Shape;170;p23"/>
          <p:cNvSpPr txBox="1">
            <a:spLocks noGrp="1"/>
          </p:cNvSpPr>
          <p:nvPr>
            <p:ph type="subTitle" idx="2"/>
          </p:nvPr>
        </p:nvSpPr>
        <p:spPr>
          <a:xfrm>
            <a:off x="3226708" y="1806417"/>
            <a:ext cx="2486100" cy="61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1" name="Google Shape;171;p23"/>
          <p:cNvSpPr txBox="1">
            <a:spLocks noGrp="1"/>
          </p:cNvSpPr>
          <p:nvPr>
            <p:ph type="subTitle" idx="3"/>
          </p:nvPr>
        </p:nvSpPr>
        <p:spPr>
          <a:xfrm>
            <a:off x="719108" y="1405390"/>
            <a:ext cx="2486100" cy="401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172" name="Google Shape;172;p23"/>
          <p:cNvSpPr txBox="1">
            <a:spLocks noGrp="1"/>
          </p:cNvSpPr>
          <p:nvPr>
            <p:ph type="subTitle" idx="4"/>
          </p:nvPr>
        </p:nvSpPr>
        <p:spPr>
          <a:xfrm>
            <a:off x="719108" y="1806417"/>
            <a:ext cx="2486100" cy="61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3" name="Google Shape;173;p23"/>
          <p:cNvSpPr txBox="1">
            <a:spLocks noGrp="1"/>
          </p:cNvSpPr>
          <p:nvPr>
            <p:ph type="subTitle" idx="5"/>
          </p:nvPr>
        </p:nvSpPr>
        <p:spPr>
          <a:xfrm>
            <a:off x="3226708" y="3171118"/>
            <a:ext cx="2486100" cy="461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174" name="Google Shape;174;p23"/>
          <p:cNvSpPr txBox="1">
            <a:spLocks noGrp="1"/>
          </p:cNvSpPr>
          <p:nvPr>
            <p:ph type="subTitle" idx="6"/>
          </p:nvPr>
        </p:nvSpPr>
        <p:spPr>
          <a:xfrm>
            <a:off x="3226708" y="3565487"/>
            <a:ext cx="2486100" cy="61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5" name="Google Shape;175;p23"/>
          <p:cNvSpPr txBox="1">
            <a:spLocks noGrp="1"/>
          </p:cNvSpPr>
          <p:nvPr>
            <p:ph type="subTitle" idx="7"/>
          </p:nvPr>
        </p:nvSpPr>
        <p:spPr>
          <a:xfrm>
            <a:off x="719108" y="3171118"/>
            <a:ext cx="2486100" cy="461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176" name="Google Shape;176;p23"/>
          <p:cNvSpPr txBox="1">
            <a:spLocks noGrp="1"/>
          </p:cNvSpPr>
          <p:nvPr>
            <p:ph type="subTitle" idx="8"/>
          </p:nvPr>
        </p:nvSpPr>
        <p:spPr>
          <a:xfrm>
            <a:off x="719158" y="3565487"/>
            <a:ext cx="2486100" cy="61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77" name="Google Shape;177;p2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78" name="Google Shape;178;p2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cSld name="CUSTOM_18">
    <p:spTree>
      <p:nvGrpSpPr>
        <p:cNvPr id="1" name="Shape 179"/>
        <p:cNvGrpSpPr/>
        <p:nvPr/>
      </p:nvGrpSpPr>
      <p:grpSpPr>
        <a:xfrm>
          <a:off x="0" y="0"/>
          <a:ext cx="0" cy="0"/>
          <a:chOff x="0" y="0"/>
          <a:chExt cx="0" cy="0"/>
        </a:xfrm>
      </p:grpSpPr>
      <p:cxnSp>
        <p:nvCxnSpPr>
          <p:cNvPr id="180" name="Google Shape;180;p2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81" name="Google Shape;181;p2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82" name="Google Shape;182;p24"/>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83" name="Google Shape;183;p24"/>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184" name="Google Shape;184;p24"/>
          <p:cNvSpPr txBox="1">
            <a:spLocks noGrp="1"/>
          </p:cNvSpPr>
          <p:nvPr>
            <p:ph type="body" idx="1"/>
          </p:nvPr>
        </p:nvSpPr>
        <p:spPr>
          <a:xfrm>
            <a:off x="5547900" y="3007750"/>
            <a:ext cx="2883000" cy="15954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sz="3000">
                <a:solidFill>
                  <a:schemeClr val="dk1"/>
                </a:solidFill>
                <a:latin typeface="Vidaloka"/>
                <a:ea typeface="Vidaloka"/>
                <a:cs typeface="Vidaloka"/>
                <a:sym typeface="Vidaloka"/>
              </a:defRPr>
            </a:lvl1pPr>
            <a:lvl2pPr marL="914400" lvl="1" indent="-317500" rtl="0">
              <a:lnSpc>
                <a:spcPct val="100000"/>
              </a:lnSpc>
              <a:spcBef>
                <a:spcPts val="0"/>
              </a:spcBef>
              <a:spcAft>
                <a:spcPts val="0"/>
              </a:spcAft>
              <a:buSzPts val="1400"/>
              <a:buChar char="○"/>
              <a:defRPr sz="3000">
                <a:latin typeface="Vidaloka"/>
                <a:ea typeface="Vidaloka"/>
                <a:cs typeface="Vidaloka"/>
                <a:sym typeface="Vidaloka"/>
              </a:defRPr>
            </a:lvl2pPr>
            <a:lvl3pPr marL="1371600" lvl="2" indent="-317500" rtl="0">
              <a:lnSpc>
                <a:spcPct val="100000"/>
              </a:lnSpc>
              <a:spcBef>
                <a:spcPts val="0"/>
              </a:spcBef>
              <a:spcAft>
                <a:spcPts val="0"/>
              </a:spcAft>
              <a:buSzPts val="1400"/>
              <a:buChar char="■"/>
              <a:defRPr sz="3000">
                <a:latin typeface="Vidaloka"/>
                <a:ea typeface="Vidaloka"/>
                <a:cs typeface="Vidaloka"/>
                <a:sym typeface="Vidaloka"/>
              </a:defRPr>
            </a:lvl3pPr>
            <a:lvl4pPr marL="1828800" lvl="3" indent="-317500" rtl="0">
              <a:lnSpc>
                <a:spcPct val="100000"/>
              </a:lnSpc>
              <a:spcBef>
                <a:spcPts val="0"/>
              </a:spcBef>
              <a:spcAft>
                <a:spcPts val="0"/>
              </a:spcAft>
              <a:buSzPts val="1400"/>
              <a:buChar char="●"/>
              <a:defRPr sz="3000">
                <a:latin typeface="Vidaloka"/>
                <a:ea typeface="Vidaloka"/>
                <a:cs typeface="Vidaloka"/>
                <a:sym typeface="Vidaloka"/>
              </a:defRPr>
            </a:lvl4pPr>
            <a:lvl5pPr marL="2286000" lvl="4" indent="-317500" rtl="0">
              <a:lnSpc>
                <a:spcPct val="100000"/>
              </a:lnSpc>
              <a:spcBef>
                <a:spcPts val="0"/>
              </a:spcBef>
              <a:spcAft>
                <a:spcPts val="0"/>
              </a:spcAft>
              <a:buSzPts val="1400"/>
              <a:buChar char="○"/>
              <a:defRPr sz="3000">
                <a:latin typeface="Vidaloka"/>
                <a:ea typeface="Vidaloka"/>
                <a:cs typeface="Vidaloka"/>
                <a:sym typeface="Vidaloka"/>
              </a:defRPr>
            </a:lvl5pPr>
            <a:lvl6pPr marL="2743200" lvl="5" indent="-317500" rtl="0">
              <a:lnSpc>
                <a:spcPct val="100000"/>
              </a:lnSpc>
              <a:spcBef>
                <a:spcPts val="0"/>
              </a:spcBef>
              <a:spcAft>
                <a:spcPts val="0"/>
              </a:spcAft>
              <a:buSzPts val="1400"/>
              <a:buChar char="■"/>
              <a:defRPr sz="3000">
                <a:latin typeface="Vidaloka"/>
                <a:ea typeface="Vidaloka"/>
                <a:cs typeface="Vidaloka"/>
                <a:sym typeface="Vidaloka"/>
              </a:defRPr>
            </a:lvl6pPr>
            <a:lvl7pPr marL="3200400" lvl="6" indent="-317500" rtl="0">
              <a:lnSpc>
                <a:spcPct val="100000"/>
              </a:lnSpc>
              <a:spcBef>
                <a:spcPts val="0"/>
              </a:spcBef>
              <a:spcAft>
                <a:spcPts val="0"/>
              </a:spcAft>
              <a:buSzPts val="1400"/>
              <a:buChar char="●"/>
              <a:defRPr sz="3000">
                <a:latin typeface="Vidaloka"/>
                <a:ea typeface="Vidaloka"/>
                <a:cs typeface="Vidaloka"/>
                <a:sym typeface="Vidaloka"/>
              </a:defRPr>
            </a:lvl7pPr>
            <a:lvl8pPr marL="3657600" lvl="7" indent="-317500" rtl="0">
              <a:lnSpc>
                <a:spcPct val="100000"/>
              </a:lnSpc>
              <a:spcBef>
                <a:spcPts val="0"/>
              </a:spcBef>
              <a:spcAft>
                <a:spcPts val="0"/>
              </a:spcAft>
              <a:buSzPts val="1400"/>
              <a:buChar char="○"/>
              <a:defRPr sz="3000">
                <a:latin typeface="Vidaloka"/>
                <a:ea typeface="Vidaloka"/>
                <a:cs typeface="Vidaloka"/>
                <a:sym typeface="Vidaloka"/>
              </a:defRPr>
            </a:lvl8pPr>
            <a:lvl9pPr marL="4114800" lvl="8" indent="-317500" rtl="0">
              <a:lnSpc>
                <a:spcPct val="100000"/>
              </a:lnSpc>
              <a:spcBef>
                <a:spcPts val="0"/>
              </a:spcBef>
              <a:spcAft>
                <a:spcPts val="0"/>
              </a:spcAft>
              <a:buSzPts val="1400"/>
              <a:buChar char="■"/>
              <a:defRPr sz="3000">
                <a:latin typeface="Vidaloka"/>
                <a:ea typeface="Vidaloka"/>
                <a:cs typeface="Vidaloka"/>
                <a:sym typeface="Vidaloka"/>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1">
  <p:cSld name="CUSTOM_19">
    <p:spTree>
      <p:nvGrpSpPr>
        <p:cNvPr id="1" name="Shape 185"/>
        <p:cNvGrpSpPr/>
        <p:nvPr/>
      </p:nvGrpSpPr>
      <p:grpSpPr>
        <a:xfrm>
          <a:off x="0" y="0"/>
          <a:ext cx="0" cy="0"/>
          <a:chOff x="0" y="0"/>
          <a:chExt cx="0" cy="0"/>
        </a:xfrm>
      </p:grpSpPr>
      <p:sp>
        <p:nvSpPr>
          <p:cNvPr id="186" name="Google Shape;186;p25"/>
          <p:cNvSpPr txBox="1">
            <a:spLocks noGrp="1"/>
          </p:cNvSpPr>
          <p:nvPr>
            <p:ph type="title" hasCustomPrompt="1"/>
          </p:nvPr>
        </p:nvSpPr>
        <p:spPr>
          <a:xfrm>
            <a:off x="713225" y="1345375"/>
            <a:ext cx="6120300" cy="16443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2000">
                <a:solidFill>
                  <a:schemeClr val="accent1"/>
                </a:solidFill>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87" name="Google Shape;187;p25"/>
          <p:cNvSpPr txBox="1">
            <a:spLocks noGrp="1"/>
          </p:cNvSpPr>
          <p:nvPr>
            <p:ph type="subTitle" idx="1"/>
          </p:nvPr>
        </p:nvSpPr>
        <p:spPr>
          <a:xfrm>
            <a:off x="713225" y="3188648"/>
            <a:ext cx="6120300" cy="375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cxnSp>
        <p:nvCxnSpPr>
          <p:cNvPr id="188" name="Google Shape;188;p25"/>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89" name="Google Shape;189;p25"/>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90" name="Google Shape;190;p25"/>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91" name="Google Shape;191;p25"/>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2">
  <p:cSld name="SECTION_HEADER_1">
    <p:spTree>
      <p:nvGrpSpPr>
        <p:cNvPr id="1" name="Shape 192"/>
        <p:cNvGrpSpPr/>
        <p:nvPr/>
      </p:nvGrpSpPr>
      <p:grpSpPr>
        <a:xfrm>
          <a:off x="0" y="0"/>
          <a:ext cx="0" cy="0"/>
          <a:chOff x="0" y="0"/>
          <a:chExt cx="0" cy="0"/>
        </a:xfrm>
      </p:grpSpPr>
      <p:sp>
        <p:nvSpPr>
          <p:cNvPr id="193" name="Google Shape;193;p26"/>
          <p:cNvSpPr txBox="1">
            <a:spLocks noGrp="1"/>
          </p:cNvSpPr>
          <p:nvPr>
            <p:ph type="title"/>
          </p:nvPr>
        </p:nvSpPr>
        <p:spPr>
          <a:xfrm>
            <a:off x="4956100" y="2467375"/>
            <a:ext cx="2475300" cy="648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3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94" name="Google Shape;194;p26"/>
          <p:cNvSpPr txBox="1">
            <a:spLocks noGrp="1"/>
          </p:cNvSpPr>
          <p:nvPr>
            <p:ph type="title" idx="2" hasCustomPrompt="1"/>
          </p:nvPr>
        </p:nvSpPr>
        <p:spPr>
          <a:xfrm>
            <a:off x="4956100" y="1402325"/>
            <a:ext cx="1650900" cy="978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000">
                <a:solidFill>
                  <a:schemeClr val="accent1"/>
                </a:solidFill>
              </a:defRPr>
            </a:lvl1pPr>
            <a:lvl2pPr lvl="1" rtl="0">
              <a:spcBef>
                <a:spcPts val="0"/>
              </a:spcBef>
              <a:spcAft>
                <a:spcPts val="0"/>
              </a:spcAft>
              <a:buSzPts val="6000"/>
              <a:buNone/>
              <a:defRPr sz="6000" b="1"/>
            </a:lvl2pPr>
            <a:lvl3pPr lvl="2" rtl="0">
              <a:spcBef>
                <a:spcPts val="0"/>
              </a:spcBef>
              <a:spcAft>
                <a:spcPts val="0"/>
              </a:spcAft>
              <a:buSzPts val="6000"/>
              <a:buNone/>
              <a:defRPr sz="6000" b="1"/>
            </a:lvl3pPr>
            <a:lvl4pPr lvl="3" rtl="0">
              <a:spcBef>
                <a:spcPts val="0"/>
              </a:spcBef>
              <a:spcAft>
                <a:spcPts val="0"/>
              </a:spcAft>
              <a:buSzPts val="6000"/>
              <a:buNone/>
              <a:defRPr sz="6000" b="1"/>
            </a:lvl4pPr>
            <a:lvl5pPr lvl="4" rtl="0">
              <a:spcBef>
                <a:spcPts val="0"/>
              </a:spcBef>
              <a:spcAft>
                <a:spcPts val="0"/>
              </a:spcAft>
              <a:buSzPts val="6000"/>
              <a:buNone/>
              <a:defRPr sz="6000" b="1"/>
            </a:lvl5pPr>
            <a:lvl6pPr lvl="5" rtl="0">
              <a:spcBef>
                <a:spcPts val="0"/>
              </a:spcBef>
              <a:spcAft>
                <a:spcPts val="0"/>
              </a:spcAft>
              <a:buSzPts val="6000"/>
              <a:buNone/>
              <a:defRPr sz="6000" b="1"/>
            </a:lvl6pPr>
            <a:lvl7pPr lvl="6" rtl="0">
              <a:spcBef>
                <a:spcPts val="0"/>
              </a:spcBef>
              <a:spcAft>
                <a:spcPts val="0"/>
              </a:spcAft>
              <a:buSzPts val="6000"/>
              <a:buNone/>
              <a:defRPr sz="6000" b="1"/>
            </a:lvl7pPr>
            <a:lvl8pPr lvl="7" rtl="0">
              <a:spcBef>
                <a:spcPts val="0"/>
              </a:spcBef>
              <a:spcAft>
                <a:spcPts val="0"/>
              </a:spcAft>
              <a:buSzPts val="6000"/>
              <a:buNone/>
              <a:defRPr sz="6000" b="1"/>
            </a:lvl8pPr>
            <a:lvl9pPr lvl="8" rtl="0">
              <a:spcBef>
                <a:spcPts val="0"/>
              </a:spcBef>
              <a:spcAft>
                <a:spcPts val="0"/>
              </a:spcAft>
              <a:buSzPts val="6000"/>
              <a:buNone/>
              <a:defRPr sz="6000" b="1"/>
            </a:lvl9pPr>
          </a:lstStyle>
          <a:p>
            <a:r>
              <a:t>xx%</a:t>
            </a:r>
          </a:p>
        </p:txBody>
      </p:sp>
      <p:sp>
        <p:nvSpPr>
          <p:cNvPr id="195" name="Google Shape;195;p26"/>
          <p:cNvSpPr txBox="1">
            <a:spLocks noGrp="1"/>
          </p:cNvSpPr>
          <p:nvPr>
            <p:ph type="subTitle" idx="1"/>
          </p:nvPr>
        </p:nvSpPr>
        <p:spPr>
          <a:xfrm>
            <a:off x="4956100" y="3116275"/>
            <a:ext cx="2475300" cy="624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196" name="Google Shape;196;p26"/>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97" name="Google Shape;197;p26"/>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98" name="Google Shape;198;p26"/>
          <p:cNvCxnSpPr/>
          <p:nvPr/>
        </p:nvCxnSpPr>
        <p:spPr>
          <a:xfrm>
            <a:off x="-209600" y="2402450"/>
            <a:ext cx="3144300" cy="27897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3">
  <p:cSld name="CUSTOM_20">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4373850" y="944250"/>
            <a:ext cx="2475300" cy="648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3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01" name="Google Shape;201;p27"/>
          <p:cNvSpPr txBox="1">
            <a:spLocks noGrp="1"/>
          </p:cNvSpPr>
          <p:nvPr>
            <p:ph type="title" idx="2" hasCustomPrompt="1"/>
          </p:nvPr>
        </p:nvSpPr>
        <p:spPr>
          <a:xfrm>
            <a:off x="2294850" y="1096650"/>
            <a:ext cx="1650900" cy="978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7000">
                <a:solidFill>
                  <a:schemeClr val="accent1"/>
                </a:solidFill>
              </a:defRPr>
            </a:lvl1pPr>
            <a:lvl2pPr lvl="1" rtl="0">
              <a:spcBef>
                <a:spcPts val="0"/>
              </a:spcBef>
              <a:spcAft>
                <a:spcPts val="0"/>
              </a:spcAft>
              <a:buSzPts val="6000"/>
              <a:buNone/>
              <a:defRPr sz="6000" b="1"/>
            </a:lvl2pPr>
            <a:lvl3pPr lvl="2" rtl="0">
              <a:spcBef>
                <a:spcPts val="0"/>
              </a:spcBef>
              <a:spcAft>
                <a:spcPts val="0"/>
              </a:spcAft>
              <a:buSzPts val="6000"/>
              <a:buNone/>
              <a:defRPr sz="6000" b="1"/>
            </a:lvl3pPr>
            <a:lvl4pPr lvl="3" rtl="0">
              <a:spcBef>
                <a:spcPts val="0"/>
              </a:spcBef>
              <a:spcAft>
                <a:spcPts val="0"/>
              </a:spcAft>
              <a:buSzPts val="6000"/>
              <a:buNone/>
              <a:defRPr sz="6000" b="1"/>
            </a:lvl4pPr>
            <a:lvl5pPr lvl="4" rtl="0">
              <a:spcBef>
                <a:spcPts val="0"/>
              </a:spcBef>
              <a:spcAft>
                <a:spcPts val="0"/>
              </a:spcAft>
              <a:buSzPts val="6000"/>
              <a:buNone/>
              <a:defRPr sz="6000" b="1"/>
            </a:lvl5pPr>
            <a:lvl6pPr lvl="5" rtl="0">
              <a:spcBef>
                <a:spcPts val="0"/>
              </a:spcBef>
              <a:spcAft>
                <a:spcPts val="0"/>
              </a:spcAft>
              <a:buSzPts val="6000"/>
              <a:buNone/>
              <a:defRPr sz="6000" b="1"/>
            </a:lvl6pPr>
            <a:lvl7pPr lvl="6" rtl="0">
              <a:spcBef>
                <a:spcPts val="0"/>
              </a:spcBef>
              <a:spcAft>
                <a:spcPts val="0"/>
              </a:spcAft>
              <a:buSzPts val="6000"/>
              <a:buNone/>
              <a:defRPr sz="6000" b="1"/>
            </a:lvl7pPr>
            <a:lvl8pPr lvl="7" rtl="0">
              <a:spcBef>
                <a:spcPts val="0"/>
              </a:spcBef>
              <a:spcAft>
                <a:spcPts val="0"/>
              </a:spcAft>
              <a:buSzPts val="6000"/>
              <a:buNone/>
              <a:defRPr sz="6000" b="1"/>
            </a:lvl8pPr>
            <a:lvl9pPr lvl="8" rtl="0">
              <a:spcBef>
                <a:spcPts val="0"/>
              </a:spcBef>
              <a:spcAft>
                <a:spcPts val="0"/>
              </a:spcAft>
              <a:buSzPts val="6000"/>
              <a:buNone/>
              <a:defRPr sz="6000" b="1"/>
            </a:lvl9pPr>
          </a:lstStyle>
          <a:p>
            <a:r>
              <a:t>xx%</a:t>
            </a:r>
          </a:p>
        </p:txBody>
      </p:sp>
      <p:sp>
        <p:nvSpPr>
          <p:cNvPr id="202" name="Google Shape;202;p27"/>
          <p:cNvSpPr txBox="1">
            <a:spLocks noGrp="1"/>
          </p:cNvSpPr>
          <p:nvPr>
            <p:ph type="subTitle" idx="1"/>
          </p:nvPr>
        </p:nvSpPr>
        <p:spPr>
          <a:xfrm>
            <a:off x="4373850" y="1593150"/>
            <a:ext cx="2475300" cy="624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203" name="Google Shape;203;p27"/>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04" name="Google Shape;204;p27"/>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05" name="Google Shape;205;p27"/>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06" name="Google Shape;206;p27"/>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07" name="Google Shape;207;p27"/>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08" name="Google Shape;208;p27"/>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3">
  <p:cSld name="CUSTOM_3_1">
    <p:spTree>
      <p:nvGrpSpPr>
        <p:cNvPr id="1" name="Shape 209"/>
        <p:cNvGrpSpPr/>
        <p:nvPr/>
      </p:nvGrpSpPr>
      <p:grpSpPr>
        <a:xfrm>
          <a:off x="0" y="0"/>
          <a:ext cx="0" cy="0"/>
          <a:chOff x="0" y="0"/>
          <a:chExt cx="0" cy="0"/>
        </a:xfrm>
      </p:grpSpPr>
      <p:sp>
        <p:nvSpPr>
          <p:cNvPr id="210" name="Google Shape;210;p28"/>
          <p:cNvSpPr txBox="1">
            <a:spLocks noGrp="1"/>
          </p:cNvSpPr>
          <p:nvPr>
            <p:ph type="title"/>
          </p:nvPr>
        </p:nvSpPr>
        <p:spPr>
          <a:xfrm>
            <a:off x="1043725" y="922567"/>
            <a:ext cx="3123000" cy="2257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1" name="Google Shape;211;p28"/>
          <p:cNvSpPr txBox="1">
            <a:spLocks noGrp="1"/>
          </p:cNvSpPr>
          <p:nvPr>
            <p:ph type="subTitle" idx="1"/>
          </p:nvPr>
        </p:nvSpPr>
        <p:spPr>
          <a:xfrm>
            <a:off x="1043725" y="3360938"/>
            <a:ext cx="3013500" cy="78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cxnSp>
        <p:nvCxnSpPr>
          <p:cNvPr id="212" name="Google Shape;212;p28"/>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13" name="Google Shape;213;p28"/>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14" name="Google Shape;214;p28"/>
          <p:cNvCxnSpPr/>
          <p:nvPr/>
        </p:nvCxnSpPr>
        <p:spPr>
          <a:xfrm>
            <a:off x="5322650" y="-80625"/>
            <a:ext cx="4005000" cy="20073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4">
  <p:cSld name="CUSTOM_21">
    <p:spTree>
      <p:nvGrpSpPr>
        <p:cNvPr id="1" name="Shape 215"/>
        <p:cNvGrpSpPr/>
        <p:nvPr/>
      </p:nvGrpSpPr>
      <p:grpSpPr>
        <a:xfrm>
          <a:off x="0" y="0"/>
          <a:ext cx="0" cy="0"/>
          <a:chOff x="0" y="0"/>
          <a:chExt cx="0" cy="0"/>
        </a:xfrm>
      </p:grpSpPr>
      <p:sp>
        <p:nvSpPr>
          <p:cNvPr id="216" name="Google Shape;216;p29"/>
          <p:cNvSpPr txBox="1">
            <a:spLocks noGrp="1"/>
          </p:cNvSpPr>
          <p:nvPr>
            <p:ph type="title"/>
          </p:nvPr>
        </p:nvSpPr>
        <p:spPr>
          <a:xfrm>
            <a:off x="5310925" y="962565"/>
            <a:ext cx="3123000" cy="2257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7" name="Google Shape;217;p29"/>
          <p:cNvSpPr txBox="1">
            <a:spLocks noGrp="1"/>
          </p:cNvSpPr>
          <p:nvPr>
            <p:ph type="subTitle" idx="1"/>
          </p:nvPr>
        </p:nvSpPr>
        <p:spPr>
          <a:xfrm>
            <a:off x="5310925" y="3400935"/>
            <a:ext cx="3013500" cy="78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solidFill>
                  <a:schemeClr val="dk1"/>
                </a:solidFill>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cxnSp>
        <p:nvCxnSpPr>
          <p:cNvPr id="218" name="Google Shape;218;p2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19" name="Google Shape;219;p2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20" name="Google Shape;220;p29"/>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21" name="Google Shape;221;p29"/>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22" name="Google Shape;222;p29"/>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23" name="Google Shape;223;p29"/>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224"/>
        <p:cNvGrpSpPr/>
        <p:nvPr/>
      </p:nvGrpSpPr>
      <p:grpSpPr>
        <a:xfrm>
          <a:off x="0" y="0"/>
          <a:ext cx="0" cy="0"/>
          <a:chOff x="0" y="0"/>
          <a:chExt cx="0" cy="0"/>
        </a:xfrm>
      </p:grpSpPr>
      <p:sp>
        <p:nvSpPr>
          <p:cNvPr id="225" name="Google Shape;225;p30"/>
          <p:cNvSpPr txBox="1">
            <a:spLocks noGrp="1"/>
          </p:cNvSpPr>
          <p:nvPr>
            <p:ph type="subTitle" idx="1"/>
          </p:nvPr>
        </p:nvSpPr>
        <p:spPr>
          <a:xfrm>
            <a:off x="3509000" y="25320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26" name="Google Shape;226;p30"/>
          <p:cNvSpPr txBox="1">
            <a:spLocks noGrp="1"/>
          </p:cNvSpPr>
          <p:nvPr>
            <p:ph type="subTitle" idx="2"/>
          </p:nvPr>
        </p:nvSpPr>
        <p:spPr>
          <a:xfrm>
            <a:off x="3509025" y="2948247"/>
            <a:ext cx="2126100" cy="81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7" name="Google Shape;227;p30"/>
          <p:cNvSpPr txBox="1">
            <a:spLocks noGrp="1"/>
          </p:cNvSpPr>
          <p:nvPr>
            <p:ph type="subTitle" idx="3"/>
          </p:nvPr>
        </p:nvSpPr>
        <p:spPr>
          <a:xfrm>
            <a:off x="953025" y="25320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28" name="Google Shape;228;p30"/>
          <p:cNvSpPr txBox="1">
            <a:spLocks noGrp="1"/>
          </p:cNvSpPr>
          <p:nvPr>
            <p:ph type="subTitle" idx="4"/>
          </p:nvPr>
        </p:nvSpPr>
        <p:spPr>
          <a:xfrm>
            <a:off x="953125" y="2948247"/>
            <a:ext cx="2126100" cy="81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9" name="Google Shape;229;p30"/>
          <p:cNvSpPr txBox="1">
            <a:spLocks noGrp="1"/>
          </p:cNvSpPr>
          <p:nvPr>
            <p:ph type="subTitle" idx="5"/>
          </p:nvPr>
        </p:nvSpPr>
        <p:spPr>
          <a:xfrm>
            <a:off x="6064875" y="25320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30" name="Google Shape;230;p30"/>
          <p:cNvSpPr txBox="1">
            <a:spLocks noGrp="1"/>
          </p:cNvSpPr>
          <p:nvPr>
            <p:ph type="subTitle" idx="6"/>
          </p:nvPr>
        </p:nvSpPr>
        <p:spPr>
          <a:xfrm>
            <a:off x="6064875" y="2948247"/>
            <a:ext cx="2126100" cy="81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1" name="Google Shape;231;p30"/>
          <p:cNvSpPr txBox="1">
            <a:spLocks noGrp="1"/>
          </p:cNvSpPr>
          <p:nvPr>
            <p:ph type="title"/>
          </p:nvPr>
        </p:nvSpPr>
        <p:spPr>
          <a:xfrm>
            <a:off x="713225" y="445025"/>
            <a:ext cx="665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232" name="Google Shape;232;p30"/>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33" name="Google Shape;233;p30"/>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13225" y="445025"/>
            <a:ext cx="4711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4"/>
          <p:cNvSpPr txBox="1">
            <a:spLocks noGrp="1"/>
          </p:cNvSpPr>
          <p:nvPr>
            <p:ph type="body" idx="1"/>
          </p:nvPr>
        </p:nvSpPr>
        <p:spPr>
          <a:xfrm>
            <a:off x="713250" y="1272925"/>
            <a:ext cx="7717500" cy="32958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ato"/>
              <a:buChar char="●"/>
              <a:defRPr sz="1100"/>
            </a:lvl1pPr>
            <a:lvl2pPr marL="914400" lvl="1" indent="-317500">
              <a:spcBef>
                <a:spcPts val="0"/>
              </a:spcBef>
              <a:spcAft>
                <a:spcPts val="0"/>
              </a:spcAft>
              <a:buClr>
                <a:schemeClr val="dk1"/>
              </a:buClr>
              <a:buSzPts val="1400"/>
              <a:buFont typeface="Lato"/>
              <a:buChar char="○"/>
              <a:defRPr/>
            </a:lvl2pPr>
            <a:lvl3pPr marL="1371600" lvl="2" indent="-317500">
              <a:spcBef>
                <a:spcPts val="0"/>
              </a:spcBef>
              <a:spcAft>
                <a:spcPts val="0"/>
              </a:spcAft>
              <a:buClr>
                <a:schemeClr val="dk1"/>
              </a:buClr>
              <a:buSzPts val="1400"/>
              <a:buFont typeface="Lato"/>
              <a:buChar char="■"/>
              <a:defRPr/>
            </a:lvl3pPr>
            <a:lvl4pPr marL="1828800" lvl="3" indent="-317500">
              <a:spcBef>
                <a:spcPts val="0"/>
              </a:spcBef>
              <a:spcAft>
                <a:spcPts val="0"/>
              </a:spcAft>
              <a:buClr>
                <a:schemeClr val="dk1"/>
              </a:buClr>
              <a:buSzPts val="1400"/>
              <a:buFont typeface="Lato"/>
              <a:buChar char="●"/>
              <a:defRPr/>
            </a:lvl4pPr>
            <a:lvl5pPr marL="2286000" lvl="4" indent="-317500">
              <a:spcBef>
                <a:spcPts val="0"/>
              </a:spcBef>
              <a:spcAft>
                <a:spcPts val="0"/>
              </a:spcAft>
              <a:buClr>
                <a:schemeClr val="dk1"/>
              </a:buClr>
              <a:buSzPts val="1400"/>
              <a:buFont typeface="Lato"/>
              <a:buChar char="○"/>
              <a:defRPr/>
            </a:lvl5pPr>
            <a:lvl6pPr marL="2743200" lvl="5" indent="-317500">
              <a:spcBef>
                <a:spcPts val="0"/>
              </a:spcBef>
              <a:spcAft>
                <a:spcPts val="0"/>
              </a:spcAft>
              <a:buClr>
                <a:schemeClr val="dk1"/>
              </a:buClr>
              <a:buSzPts val="1400"/>
              <a:buFont typeface="Lato"/>
              <a:buChar char="■"/>
              <a:defRPr/>
            </a:lvl6pPr>
            <a:lvl7pPr marL="3200400" lvl="6" indent="-317500">
              <a:spcBef>
                <a:spcPts val="0"/>
              </a:spcBef>
              <a:spcAft>
                <a:spcPts val="0"/>
              </a:spcAft>
              <a:buClr>
                <a:schemeClr val="dk1"/>
              </a:buClr>
              <a:buSzPts val="1400"/>
              <a:buFont typeface="Lato"/>
              <a:buChar char="●"/>
              <a:defRPr/>
            </a:lvl7pPr>
            <a:lvl8pPr marL="3657600" lvl="7" indent="-317500">
              <a:spcBef>
                <a:spcPts val="0"/>
              </a:spcBef>
              <a:spcAft>
                <a:spcPts val="0"/>
              </a:spcAft>
              <a:buClr>
                <a:schemeClr val="dk1"/>
              </a:buClr>
              <a:buSzPts val="1400"/>
              <a:buFont typeface="Lato"/>
              <a:buChar char="○"/>
              <a:defRPr/>
            </a:lvl8pPr>
            <a:lvl9pPr marL="4114800" lvl="8" indent="-317500">
              <a:spcBef>
                <a:spcPts val="0"/>
              </a:spcBef>
              <a:spcAft>
                <a:spcPts val="0"/>
              </a:spcAft>
              <a:buClr>
                <a:schemeClr val="dk1"/>
              </a:buClr>
              <a:buSzPts val="1400"/>
              <a:buFont typeface="Lato"/>
              <a:buChar char="■"/>
              <a:defRPr/>
            </a:lvl9pPr>
          </a:lstStyle>
          <a:p>
            <a:endParaRPr/>
          </a:p>
        </p:txBody>
      </p:sp>
      <p:cxnSp>
        <p:nvCxnSpPr>
          <p:cNvPr id="26" name="Google Shape;26;p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7" name="Google Shape;27;p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8" name="Google Shape;28;p4"/>
          <p:cNvCxnSpPr/>
          <p:nvPr/>
        </p:nvCxnSpPr>
        <p:spPr>
          <a:xfrm>
            <a:off x="6884900" y="-113600"/>
            <a:ext cx="2565600" cy="1306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six columns">
  <p:cSld name="CUSTOM_22">
    <p:spTree>
      <p:nvGrpSpPr>
        <p:cNvPr id="1" name="Shape 234"/>
        <p:cNvGrpSpPr/>
        <p:nvPr/>
      </p:nvGrpSpPr>
      <p:grpSpPr>
        <a:xfrm>
          <a:off x="0" y="0"/>
          <a:ext cx="0" cy="0"/>
          <a:chOff x="0" y="0"/>
          <a:chExt cx="0" cy="0"/>
        </a:xfrm>
      </p:grpSpPr>
      <p:sp>
        <p:nvSpPr>
          <p:cNvPr id="235" name="Google Shape;235;p31"/>
          <p:cNvSpPr txBox="1">
            <a:spLocks noGrp="1"/>
          </p:cNvSpPr>
          <p:nvPr>
            <p:ph type="subTitle" idx="1"/>
          </p:nvPr>
        </p:nvSpPr>
        <p:spPr>
          <a:xfrm>
            <a:off x="3509000" y="16938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36" name="Google Shape;236;p31"/>
          <p:cNvSpPr txBox="1">
            <a:spLocks noGrp="1"/>
          </p:cNvSpPr>
          <p:nvPr>
            <p:ph type="subTitle" idx="2"/>
          </p:nvPr>
        </p:nvSpPr>
        <p:spPr>
          <a:xfrm>
            <a:off x="3509025" y="2110049"/>
            <a:ext cx="2126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7" name="Google Shape;237;p31"/>
          <p:cNvSpPr txBox="1">
            <a:spLocks noGrp="1"/>
          </p:cNvSpPr>
          <p:nvPr>
            <p:ph type="subTitle" idx="3"/>
          </p:nvPr>
        </p:nvSpPr>
        <p:spPr>
          <a:xfrm>
            <a:off x="953025" y="16938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38" name="Google Shape;238;p31"/>
          <p:cNvSpPr txBox="1">
            <a:spLocks noGrp="1"/>
          </p:cNvSpPr>
          <p:nvPr>
            <p:ph type="subTitle" idx="4"/>
          </p:nvPr>
        </p:nvSpPr>
        <p:spPr>
          <a:xfrm>
            <a:off x="953125" y="2110049"/>
            <a:ext cx="2126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9" name="Google Shape;239;p31"/>
          <p:cNvSpPr txBox="1">
            <a:spLocks noGrp="1"/>
          </p:cNvSpPr>
          <p:nvPr>
            <p:ph type="subTitle" idx="5"/>
          </p:nvPr>
        </p:nvSpPr>
        <p:spPr>
          <a:xfrm>
            <a:off x="6064875" y="16938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40" name="Google Shape;240;p31"/>
          <p:cNvSpPr txBox="1">
            <a:spLocks noGrp="1"/>
          </p:cNvSpPr>
          <p:nvPr>
            <p:ph type="subTitle" idx="6"/>
          </p:nvPr>
        </p:nvSpPr>
        <p:spPr>
          <a:xfrm>
            <a:off x="6064875" y="2110049"/>
            <a:ext cx="2126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41" name="Google Shape;241;p31"/>
          <p:cNvSpPr txBox="1">
            <a:spLocks noGrp="1"/>
          </p:cNvSpPr>
          <p:nvPr>
            <p:ph type="title"/>
          </p:nvPr>
        </p:nvSpPr>
        <p:spPr>
          <a:xfrm>
            <a:off x="1244250" y="445025"/>
            <a:ext cx="665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sp>
        <p:nvSpPr>
          <p:cNvPr id="242" name="Google Shape;242;p31"/>
          <p:cNvSpPr txBox="1">
            <a:spLocks noGrp="1"/>
          </p:cNvSpPr>
          <p:nvPr>
            <p:ph type="subTitle" idx="7"/>
          </p:nvPr>
        </p:nvSpPr>
        <p:spPr>
          <a:xfrm>
            <a:off x="3509000" y="33987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43" name="Google Shape;243;p31"/>
          <p:cNvSpPr txBox="1">
            <a:spLocks noGrp="1"/>
          </p:cNvSpPr>
          <p:nvPr>
            <p:ph type="subTitle" idx="8"/>
          </p:nvPr>
        </p:nvSpPr>
        <p:spPr>
          <a:xfrm>
            <a:off x="3509025" y="3814949"/>
            <a:ext cx="2126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44" name="Google Shape;244;p31"/>
          <p:cNvSpPr txBox="1">
            <a:spLocks noGrp="1"/>
          </p:cNvSpPr>
          <p:nvPr>
            <p:ph type="subTitle" idx="9"/>
          </p:nvPr>
        </p:nvSpPr>
        <p:spPr>
          <a:xfrm>
            <a:off x="953025" y="33987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45" name="Google Shape;245;p31"/>
          <p:cNvSpPr txBox="1">
            <a:spLocks noGrp="1"/>
          </p:cNvSpPr>
          <p:nvPr>
            <p:ph type="subTitle" idx="13"/>
          </p:nvPr>
        </p:nvSpPr>
        <p:spPr>
          <a:xfrm>
            <a:off x="953125" y="3814949"/>
            <a:ext cx="2126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46" name="Google Shape;246;p31"/>
          <p:cNvSpPr txBox="1">
            <a:spLocks noGrp="1"/>
          </p:cNvSpPr>
          <p:nvPr>
            <p:ph type="subTitle" idx="14"/>
          </p:nvPr>
        </p:nvSpPr>
        <p:spPr>
          <a:xfrm>
            <a:off x="6064875" y="33987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47" name="Google Shape;247;p31"/>
          <p:cNvSpPr txBox="1">
            <a:spLocks noGrp="1"/>
          </p:cNvSpPr>
          <p:nvPr>
            <p:ph type="subTitle" idx="15"/>
          </p:nvPr>
        </p:nvSpPr>
        <p:spPr>
          <a:xfrm>
            <a:off x="6064875" y="3814949"/>
            <a:ext cx="2126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248" name="Google Shape;248;p3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49" name="Google Shape;249;p3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50" name="Google Shape;250;p31"/>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51" name="Google Shape;251;p31"/>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1 -">
  <p:cSld name="CUSTOM_32">
    <p:spTree>
      <p:nvGrpSpPr>
        <p:cNvPr id="1" name="Shape 252"/>
        <p:cNvGrpSpPr/>
        <p:nvPr/>
      </p:nvGrpSpPr>
      <p:grpSpPr>
        <a:xfrm>
          <a:off x="0" y="0"/>
          <a:ext cx="0" cy="0"/>
          <a:chOff x="0" y="0"/>
          <a:chExt cx="0" cy="0"/>
        </a:xfrm>
      </p:grpSpPr>
      <p:sp>
        <p:nvSpPr>
          <p:cNvPr id="253" name="Google Shape;253;p32"/>
          <p:cNvSpPr txBox="1">
            <a:spLocks noGrp="1"/>
          </p:cNvSpPr>
          <p:nvPr>
            <p:ph type="subTitle" idx="1"/>
          </p:nvPr>
        </p:nvSpPr>
        <p:spPr>
          <a:xfrm>
            <a:off x="3414050" y="1714429"/>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54" name="Google Shape;254;p32"/>
          <p:cNvSpPr txBox="1">
            <a:spLocks noGrp="1"/>
          </p:cNvSpPr>
          <p:nvPr>
            <p:ph type="subTitle" idx="2"/>
          </p:nvPr>
        </p:nvSpPr>
        <p:spPr>
          <a:xfrm>
            <a:off x="3564200" y="2124122"/>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55" name="Google Shape;255;p32"/>
          <p:cNvSpPr txBox="1">
            <a:spLocks noGrp="1"/>
          </p:cNvSpPr>
          <p:nvPr>
            <p:ph type="subTitle" idx="3"/>
          </p:nvPr>
        </p:nvSpPr>
        <p:spPr>
          <a:xfrm>
            <a:off x="705725" y="1714429"/>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56" name="Google Shape;256;p32"/>
          <p:cNvSpPr txBox="1">
            <a:spLocks noGrp="1"/>
          </p:cNvSpPr>
          <p:nvPr>
            <p:ph type="subTitle" idx="4"/>
          </p:nvPr>
        </p:nvSpPr>
        <p:spPr>
          <a:xfrm>
            <a:off x="855875" y="2124122"/>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57" name="Google Shape;257;p32"/>
          <p:cNvSpPr txBox="1">
            <a:spLocks noGrp="1"/>
          </p:cNvSpPr>
          <p:nvPr>
            <p:ph type="subTitle" idx="5"/>
          </p:nvPr>
        </p:nvSpPr>
        <p:spPr>
          <a:xfrm>
            <a:off x="6122325" y="1714429"/>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58" name="Google Shape;258;p32"/>
          <p:cNvSpPr txBox="1">
            <a:spLocks noGrp="1"/>
          </p:cNvSpPr>
          <p:nvPr>
            <p:ph type="subTitle" idx="6"/>
          </p:nvPr>
        </p:nvSpPr>
        <p:spPr>
          <a:xfrm>
            <a:off x="6272475" y="2124122"/>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59" name="Google Shape;259;p32"/>
          <p:cNvSpPr txBox="1">
            <a:spLocks noGrp="1"/>
          </p:cNvSpPr>
          <p:nvPr>
            <p:ph type="subTitle" idx="7"/>
          </p:nvPr>
        </p:nvSpPr>
        <p:spPr>
          <a:xfrm>
            <a:off x="3414050" y="3453326"/>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60" name="Google Shape;260;p32"/>
          <p:cNvSpPr txBox="1">
            <a:spLocks noGrp="1"/>
          </p:cNvSpPr>
          <p:nvPr>
            <p:ph type="subTitle" idx="8"/>
          </p:nvPr>
        </p:nvSpPr>
        <p:spPr>
          <a:xfrm>
            <a:off x="3564200" y="3869536"/>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1" name="Google Shape;261;p32"/>
          <p:cNvSpPr txBox="1">
            <a:spLocks noGrp="1"/>
          </p:cNvSpPr>
          <p:nvPr>
            <p:ph type="subTitle" idx="9"/>
          </p:nvPr>
        </p:nvSpPr>
        <p:spPr>
          <a:xfrm>
            <a:off x="705725" y="3453326"/>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62" name="Google Shape;262;p32"/>
          <p:cNvSpPr txBox="1">
            <a:spLocks noGrp="1"/>
          </p:cNvSpPr>
          <p:nvPr>
            <p:ph type="subTitle" idx="13"/>
          </p:nvPr>
        </p:nvSpPr>
        <p:spPr>
          <a:xfrm>
            <a:off x="855875" y="3869536"/>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3" name="Google Shape;263;p32"/>
          <p:cNvSpPr txBox="1">
            <a:spLocks noGrp="1"/>
          </p:cNvSpPr>
          <p:nvPr>
            <p:ph type="subTitle" idx="14"/>
          </p:nvPr>
        </p:nvSpPr>
        <p:spPr>
          <a:xfrm>
            <a:off x="6122325" y="3453326"/>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64" name="Google Shape;264;p32"/>
          <p:cNvSpPr txBox="1">
            <a:spLocks noGrp="1"/>
          </p:cNvSpPr>
          <p:nvPr>
            <p:ph type="subTitle" idx="15"/>
          </p:nvPr>
        </p:nvSpPr>
        <p:spPr>
          <a:xfrm>
            <a:off x="6272475" y="3869536"/>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5" name="Google Shape;265;p32"/>
          <p:cNvSpPr txBox="1">
            <a:spLocks noGrp="1"/>
          </p:cNvSpPr>
          <p:nvPr>
            <p:ph type="title"/>
          </p:nvPr>
        </p:nvSpPr>
        <p:spPr>
          <a:xfrm>
            <a:off x="713225" y="445025"/>
            <a:ext cx="6080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266" name="Google Shape;266;p3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67" name="Google Shape;267;p3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ive columns">
  <p:cSld name="CUSTOM_33">
    <p:spTree>
      <p:nvGrpSpPr>
        <p:cNvPr id="1" name="Shape 268"/>
        <p:cNvGrpSpPr/>
        <p:nvPr/>
      </p:nvGrpSpPr>
      <p:grpSpPr>
        <a:xfrm>
          <a:off x="0" y="0"/>
          <a:ext cx="0" cy="0"/>
          <a:chOff x="0" y="0"/>
          <a:chExt cx="0" cy="0"/>
        </a:xfrm>
      </p:grpSpPr>
      <p:sp>
        <p:nvSpPr>
          <p:cNvPr id="269" name="Google Shape;269;p33"/>
          <p:cNvSpPr txBox="1">
            <a:spLocks noGrp="1"/>
          </p:cNvSpPr>
          <p:nvPr>
            <p:ph type="subTitle" idx="1"/>
          </p:nvPr>
        </p:nvSpPr>
        <p:spPr>
          <a:xfrm>
            <a:off x="3414050" y="1714429"/>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70" name="Google Shape;270;p33"/>
          <p:cNvSpPr txBox="1">
            <a:spLocks noGrp="1"/>
          </p:cNvSpPr>
          <p:nvPr>
            <p:ph type="subTitle" idx="2"/>
          </p:nvPr>
        </p:nvSpPr>
        <p:spPr>
          <a:xfrm>
            <a:off x="3564200" y="2124122"/>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1" name="Google Shape;271;p33"/>
          <p:cNvSpPr txBox="1">
            <a:spLocks noGrp="1"/>
          </p:cNvSpPr>
          <p:nvPr>
            <p:ph type="subTitle" idx="3"/>
          </p:nvPr>
        </p:nvSpPr>
        <p:spPr>
          <a:xfrm>
            <a:off x="705725" y="1714429"/>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72" name="Google Shape;272;p33"/>
          <p:cNvSpPr txBox="1">
            <a:spLocks noGrp="1"/>
          </p:cNvSpPr>
          <p:nvPr>
            <p:ph type="subTitle" idx="4"/>
          </p:nvPr>
        </p:nvSpPr>
        <p:spPr>
          <a:xfrm>
            <a:off x="855875" y="2124122"/>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3" name="Google Shape;273;p33"/>
          <p:cNvSpPr txBox="1">
            <a:spLocks noGrp="1"/>
          </p:cNvSpPr>
          <p:nvPr>
            <p:ph type="subTitle" idx="5"/>
          </p:nvPr>
        </p:nvSpPr>
        <p:spPr>
          <a:xfrm>
            <a:off x="6122325" y="1714429"/>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74" name="Google Shape;274;p33"/>
          <p:cNvSpPr txBox="1">
            <a:spLocks noGrp="1"/>
          </p:cNvSpPr>
          <p:nvPr>
            <p:ph type="subTitle" idx="6"/>
          </p:nvPr>
        </p:nvSpPr>
        <p:spPr>
          <a:xfrm>
            <a:off x="6272475" y="2124122"/>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5" name="Google Shape;275;p33"/>
          <p:cNvSpPr txBox="1">
            <a:spLocks noGrp="1"/>
          </p:cNvSpPr>
          <p:nvPr>
            <p:ph type="subTitle" idx="7"/>
          </p:nvPr>
        </p:nvSpPr>
        <p:spPr>
          <a:xfrm>
            <a:off x="2059863" y="3148526"/>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76" name="Google Shape;276;p33"/>
          <p:cNvSpPr txBox="1">
            <a:spLocks noGrp="1"/>
          </p:cNvSpPr>
          <p:nvPr>
            <p:ph type="subTitle" idx="8"/>
          </p:nvPr>
        </p:nvSpPr>
        <p:spPr>
          <a:xfrm>
            <a:off x="2210013" y="3564736"/>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7" name="Google Shape;277;p33"/>
          <p:cNvSpPr txBox="1">
            <a:spLocks noGrp="1"/>
          </p:cNvSpPr>
          <p:nvPr>
            <p:ph type="subTitle" idx="9"/>
          </p:nvPr>
        </p:nvSpPr>
        <p:spPr>
          <a:xfrm>
            <a:off x="4768138" y="3148526"/>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78" name="Google Shape;278;p33"/>
          <p:cNvSpPr txBox="1">
            <a:spLocks noGrp="1"/>
          </p:cNvSpPr>
          <p:nvPr>
            <p:ph type="subTitle" idx="13"/>
          </p:nvPr>
        </p:nvSpPr>
        <p:spPr>
          <a:xfrm>
            <a:off x="4918288" y="3564736"/>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9" name="Google Shape;279;p33"/>
          <p:cNvSpPr txBox="1">
            <a:spLocks noGrp="1"/>
          </p:cNvSpPr>
          <p:nvPr>
            <p:ph type="title"/>
          </p:nvPr>
        </p:nvSpPr>
        <p:spPr>
          <a:xfrm>
            <a:off x="1531650" y="445025"/>
            <a:ext cx="6080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280" name="Google Shape;280;p3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81" name="Google Shape;281;p3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82" name="Google Shape;282;p33"/>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83" name="Google Shape;283;p33"/>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3">
  <p:cSld name="CUSTOM_34">
    <p:spTree>
      <p:nvGrpSpPr>
        <p:cNvPr id="1" name="Shape 284"/>
        <p:cNvGrpSpPr/>
        <p:nvPr/>
      </p:nvGrpSpPr>
      <p:grpSpPr>
        <a:xfrm>
          <a:off x="0" y="0"/>
          <a:ext cx="0" cy="0"/>
          <a:chOff x="0" y="0"/>
          <a:chExt cx="0" cy="0"/>
        </a:xfrm>
      </p:grpSpPr>
      <p:sp>
        <p:nvSpPr>
          <p:cNvPr id="285" name="Google Shape;285;p34"/>
          <p:cNvSpPr txBox="1">
            <a:spLocks noGrp="1"/>
          </p:cNvSpPr>
          <p:nvPr>
            <p:ph type="title"/>
          </p:nvPr>
        </p:nvSpPr>
        <p:spPr>
          <a:xfrm>
            <a:off x="716225" y="1073000"/>
            <a:ext cx="5640600" cy="2856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9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cxnSp>
        <p:nvCxnSpPr>
          <p:cNvPr id="286" name="Google Shape;286;p3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87" name="Google Shape;287;p3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88" name="Google Shape;288;p34"/>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89" name="Google Shape;289;p34"/>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90" name="Google Shape;290;p34"/>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91" name="Google Shape;291;p34"/>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four columns 1">
  <p:cSld name="CUSTOM_35">
    <p:spTree>
      <p:nvGrpSpPr>
        <p:cNvPr id="1" name="Shape 292"/>
        <p:cNvGrpSpPr/>
        <p:nvPr/>
      </p:nvGrpSpPr>
      <p:grpSpPr>
        <a:xfrm>
          <a:off x="0" y="0"/>
          <a:ext cx="0" cy="0"/>
          <a:chOff x="0" y="0"/>
          <a:chExt cx="0" cy="0"/>
        </a:xfrm>
      </p:grpSpPr>
      <p:sp>
        <p:nvSpPr>
          <p:cNvPr id="293" name="Google Shape;293;p35"/>
          <p:cNvSpPr txBox="1">
            <a:spLocks noGrp="1"/>
          </p:cNvSpPr>
          <p:nvPr>
            <p:ph type="subTitle" idx="1"/>
          </p:nvPr>
        </p:nvSpPr>
        <p:spPr>
          <a:xfrm>
            <a:off x="4916850" y="1894200"/>
            <a:ext cx="23160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94" name="Google Shape;294;p35"/>
          <p:cNvSpPr txBox="1">
            <a:spLocks noGrp="1"/>
          </p:cNvSpPr>
          <p:nvPr>
            <p:ph type="subTitle" idx="2"/>
          </p:nvPr>
        </p:nvSpPr>
        <p:spPr>
          <a:xfrm>
            <a:off x="5058900" y="2296473"/>
            <a:ext cx="2031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95" name="Google Shape;295;p35"/>
          <p:cNvSpPr txBox="1">
            <a:spLocks noGrp="1"/>
          </p:cNvSpPr>
          <p:nvPr>
            <p:ph type="subTitle" idx="3"/>
          </p:nvPr>
        </p:nvSpPr>
        <p:spPr>
          <a:xfrm>
            <a:off x="1911150" y="1894200"/>
            <a:ext cx="23160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96" name="Google Shape;296;p35"/>
          <p:cNvSpPr txBox="1">
            <a:spLocks noGrp="1"/>
          </p:cNvSpPr>
          <p:nvPr>
            <p:ph type="subTitle" idx="4"/>
          </p:nvPr>
        </p:nvSpPr>
        <p:spPr>
          <a:xfrm>
            <a:off x="2053300" y="2296473"/>
            <a:ext cx="2031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97" name="Google Shape;297;p35"/>
          <p:cNvSpPr txBox="1">
            <a:spLocks noGrp="1"/>
          </p:cNvSpPr>
          <p:nvPr>
            <p:ph type="subTitle" idx="5"/>
          </p:nvPr>
        </p:nvSpPr>
        <p:spPr>
          <a:xfrm>
            <a:off x="4916850" y="3528902"/>
            <a:ext cx="23160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98" name="Google Shape;298;p35"/>
          <p:cNvSpPr txBox="1">
            <a:spLocks noGrp="1"/>
          </p:cNvSpPr>
          <p:nvPr>
            <p:ph type="subTitle" idx="6"/>
          </p:nvPr>
        </p:nvSpPr>
        <p:spPr>
          <a:xfrm>
            <a:off x="5058900" y="3923733"/>
            <a:ext cx="2031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99" name="Google Shape;299;p35"/>
          <p:cNvSpPr txBox="1">
            <a:spLocks noGrp="1"/>
          </p:cNvSpPr>
          <p:nvPr>
            <p:ph type="subTitle" idx="7"/>
          </p:nvPr>
        </p:nvSpPr>
        <p:spPr>
          <a:xfrm>
            <a:off x="1911150" y="3528902"/>
            <a:ext cx="23160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00" name="Google Shape;300;p35"/>
          <p:cNvSpPr txBox="1">
            <a:spLocks noGrp="1"/>
          </p:cNvSpPr>
          <p:nvPr>
            <p:ph type="subTitle" idx="8"/>
          </p:nvPr>
        </p:nvSpPr>
        <p:spPr>
          <a:xfrm>
            <a:off x="2053200" y="3923733"/>
            <a:ext cx="2031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01" name="Google Shape;301;p35"/>
          <p:cNvSpPr txBox="1">
            <a:spLocks noGrp="1"/>
          </p:cNvSpPr>
          <p:nvPr>
            <p:ph type="title"/>
          </p:nvPr>
        </p:nvSpPr>
        <p:spPr>
          <a:xfrm>
            <a:off x="713225" y="445025"/>
            <a:ext cx="6480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302" name="Google Shape;302;p35"/>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03" name="Google Shape;303;p35"/>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hree columns 1">
  <p:cSld name="CUSTOM_36">
    <p:spTree>
      <p:nvGrpSpPr>
        <p:cNvPr id="1" name="Shape 304"/>
        <p:cNvGrpSpPr/>
        <p:nvPr/>
      </p:nvGrpSpPr>
      <p:grpSpPr>
        <a:xfrm>
          <a:off x="0" y="0"/>
          <a:ext cx="0" cy="0"/>
          <a:chOff x="0" y="0"/>
          <a:chExt cx="0" cy="0"/>
        </a:xfrm>
      </p:grpSpPr>
      <p:sp>
        <p:nvSpPr>
          <p:cNvPr id="305" name="Google Shape;305;p36"/>
          <p:cNvSpPr txBox="1">
            <a:spLocks noGrp="1"/>
          </p:cNvSpPr>
          <p:nvPr>
            <p:ph type="subTitle" idx="1"/>
          </p:nvPr>
        </p:nvSpPr>
        <p:spPr>
          <a:xfrm>
            <a:off x="3571925" y="2904446"/>
            <a:ext cx="2015400" cy="49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06" name="Google Shape;306;p36"/>
          <p:cNvSpPr txBox="1">
            <a:spLocks noGrp="1"/>
          </p:cNvSpPr>
          <p:nvPr>
            <p:ph type="subTitle" idx="2"/>
          </p:nvPr>
        </p:nvSpPr>
        <p:spPr>
          <a:xfrm>
            <a:off x="3571925" y="3306722"/>
            <a:ext cx="2015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07" name="Google Shape;307;p36"/>
          <p:cNvSpPr txBox="1">
            <a:spLocks noGrp="1"/>
          </p:cNvSpPr>
          <p:nvPr>
            <p:ph type="subTitle" idx="3"/>
          </p:nvPr>
        </p:nvSpPr>
        <p:spPr>
          <a:xfrm>
            <a:off x="1088400" y="2904446"/>
            <a:ext cx="2015400" cy="49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08" name="Google Shape;308;p36"/>
          <p:cNvSpPr txBox="1">
            <a:spLocks noGrp="1"/>
          </p:cNvSpPr>
          <p:nvPr>
            <p:ph type="subTitle" idx="4"/>
          </p:nvPr>
        </p:nvSpPr>
        <p:spPr>
          <a:xfrm>
            <a:off x="1088400" y="3306722"/>
            <a:ext cx="2015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09" name="Google Shape;309;p36"/>
          <p:cNvSpPr txBox="1">
            <a:spLocks noGrp="1"/>
          </p:cNvSpPr>
          <p:nvPr>
            <p:ph type="subTitle" idx="5"/>
          </p:nvPr>
        </p:nvSpPr>
        <p:spPr>
          <a:xfrm>
            <a:off x="6055450" y="2904446"/>
            <a:ext cx="2015400" cy="49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10" name="Google Shape;310;p36"/>
          <p:cNvSpPr txBox="1">
            <a:spLocks noGrp="1"/>
          </p:cNvSpPr>
          <p:nvPr>
            <p:ph type="subTitle" idx="6"/>
          </p:nvPr>
        </p:nvSpPr>
        <p:spPr>
          <a:xfrm>
            <a:off x="6055450" y="3306722"/>
            <a:ext cx="2015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11" name="Google Shape;311;p36"/>
          <p:cNvSpPr txBox="1">
            <a:spLocks noGrp="1"/>
          </p:cNvSpPr>
          <p:nvPr>
            <p:ph type="title"/>
          </p:nvPr>
        </p:nvSpPr>
        <p:spPr>
          <a:xfrm>
            <a:off x="713225" y="445025"/>
            <a:ext cx="5517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312" name="Google Shape;312;p36"/>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13" name="Google Shape;313;p36"/>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14" name="Google Shape;314;p36"/>
          <p:cNvCxnSpPr/>
          <p:nvPr/>
        </p:nvCxnSpPr>
        <p:spPr>
          <a:xfrm>
            <a:off x="7434175" y="-125600"/>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 ">
  <p:cSld name="CUSTOM_23">
    <p:spTree>
      <p:nvGrpSpPr>
        <p:cNvPr id="1" name="Shape 315"/>
        <p:cNvGrpSpPr/>
        <p:nvPr/>
      </p:nvGrpSpPr>
      <p:grpSpPr>
        <a:xfrm>
          <a:off x="0" y="0"/>
          <a:ext cx="0" cy="0"/>
          <a:chOff x="0" y="0"/>
          <a:chExt cx="0" cy="0"/>
        </a:xfrm>
      </p:grpSpPr>
      <p:cxnSp>
        <p:nvCxnSpPr>
          <p:cNvPr id="316" name="Google Shape;316;p37"/>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17" name="Google Shape;317;p37"/>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18" name="Google Shape;318;p37"/>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19" name="Google Shape;319;p37"/>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20" name="Google Shape;320;p37"/>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21" name="Google Shape;321;p37"/>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322" name="Google Shape;322;p37"/>
          <p:cNvSpPr txBox="1">
            <a:spLocks noGrp="1"/>
          </p:cNvSpPr>
          <p:nvPr>
            <p:ph type="title"/>
          </p:nvPr>
        </p:nvSpPr>
        <p:spPr>
          <a:xfrm>
            <a:off x="2780100" y="445025"/>
            <a:ext cx="3583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3" name="Google Shape;323;p37"/>
          <p:cNvSpPr txBox="1">
            <a:spLocks noGrp="1"/>
          </p:cNvSpPr>
          <p:nvPr>
            <p:ph type="subTitle" idx="1"/>
          </p:nvPr>
        </p:nvSpPr>
        <p:spPr>
          <a:xfrm>
            <a:off x="5306650" y="1710190"/>
            <a:ext cx="2486100" cy="40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324" name="Google Shape;324;p37"/>
          <p:cNvSpPr txBox="1">
            <a:spLocks noGrp="1"/>
          </p:cNvSpPr>
          <p:nvPr>
            <p:ph type="subTitle" idx="2"/>
          </p:nvPr>
        </p:nvSpPr>
        <p:spPr>
          <a:xfrm>
            <a:off x="5306650" y="2111217"/>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25" name="Google Shape;325;p37"/>
          <p:cNvSpPr txBox="1">
            <a:spLocks noGrp="1"/>
          </p:cNvSpPr>
          <p:nvPr>
            <p:ph type="subTitle" idx="3"/>
          </p:nvPr>
        </p:nvSpPr>
        <p:spPr>
          <a:xfrm>
            <a:off x="1351250" y="1710190"/>
            <a:ext cx="2486100" cy="40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326" name="Google Shape;326;p37"/>
          <p:cNvSpPr txBox="1">
            <a:spLocks noGrp="1"/>
          </p:cNvSpPr>
          <p:nvPr>
            <p:ph type="subTitle" idx="4"/>
          </p:nvPr>
        </p:nvSpPr>
        <p:spPr>
          <a:xfrm>
            <a:off x="1351250" y="2111217"/>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27" name="Google Shape;327;p37"/>
          <p:cNvSpPr txBox="1">
            <a:spLocks noGrp="1"/>
          </p:cNvSpPr>
          <p:nvPr>
            <p:ph type="subTitle" idx="5"/>
          </p:nvPr>
        </p:nvSpPr>
        <p:spPr>
          <a:xfrm>
            <a:off x="5306650" y="3552118"/>
            <a:ext cx="2486100" cy="46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328" name="Google Shape;328;p37"/>
          <p:cNvSpPr txBox="1">
            <a:spLocks noGrp="1"/>
          </p:cNvSpPr>
          <p:nvPr>
            <p:ph type="subTitle" idx="6"/>
          </p:nvPr>
        </p:nvSpPr>
        <p:spPr>
          <a:xfrm>
            <a:off x="5306650" y="3946487"/>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29" name="Google Shape;329;p37"/>
          <p:cNvSpPr txBox="1">
            <a:spLocks noGrp="1"/>
          </p:cNvSpPr>
          <p:nvPr>
            <p:ph type="subTitle" idx="7"/>
          </p:nvPr>
        </p:nvSpPr>
        <p:spPr>
          <a:xfrm>
            <a:off x="1351250" y="3552118"/>
            <a:ext cx="2486100" cy="46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330" name="Google Shape;330;p37"/>
          <p:cNvSpPr txBox="1">
            <a:spLocks noGrp="1"/>
          </p:cNvSpPr>
          <p:nvPr>
            <p:ph type="subTitle" idx="8"/>
          </p:nvPr>
        </p:nvSpPr>
        <p:spPr>
          <a:xfrm>
            <a:off x="1351300" y="3946487"/>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31" name="Google Shape;331;p37"/>
          <p:cNvSpPr txBox="1">
            <a:spLocks noGrp="1"/>
          </p:cNvSpPr>
          <p:nvPr>
            <p:ph type="title" idx="9" hasCustomPrompt="1"/>
          </p:nvPr>
        </p:nvSpPr>
        <p:spPr>
          <a:xfrm>
            <a:off x="1351250" y="1131425"/>
            <a:ext cx="24861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332" name="Google Shape;332;p37"/>
          <p:cNvSpPr txBox="1">
            <a:spLocks noGrp="1"/>
          </p:cNvSpPr>
          <p:nvPr>
            <p:ph type="title" idx="13" hasCustomPrompt="1"/>
          </p:nvPr>
        </p:nvSpPr>
        <p:spPr>
          <a:xfrm>
            <a:off x="5306650" y="1131425"/>
            <a:ext cx="24861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333" name="Google Shape;333;p37"/>
          <p:cNvSpPr txBox="1">
            <a:spLocks noGrp="1"/>
          </p:cNvSpPr>
          <p:nvPr>
            <p:ph type="title" idx="14" hasCustomPrompt="1"/>
          </p:nvPr>
        </p:nvSpPr>
        <p:spPr>
          <a:xfrm>
            <a:off x="1351300" y="2964563"/>
            <a:ext cx="24861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334" name="Google Shape;334;p37"/>
          <p:cNvSpPr txBox="1">
            <a:spLocks noGrp="1"/>
          </p:cNvSpPr>
          <p:nvPr>
            <p:ph type="title" idx="15" hasCustomPrompt="1"/>
          </p:nvPr>
        </p:nvSpPr>
        <p:spPr>
          <a:xfrm>
            <a:off x="5306650" y="2964563"/>
            <a:ext cx="24861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2">
  <p:cSld name="CUSTOM_4_2_1">
    <p:spTree>
      <p:nvGrpSpPr>
        <p:cNvPr id="1" name="Shape 335"/>
        <p:cNvGrpSpPr/>
        <p:nvPr/>
      </p:nvGrpSpPr>
      <p:grpSpPr>
        <a:xfrm>
          <a:off x="0" y="0"/>
          <a:ext cx="0" cy="0"/>
          <a:chOff x="0" y="0"/>
          <a:chExt cx="0" cy="0"/>
        </a:xfrm>
      </p:grpSpPr>
      <p:sp>
        <p:nvSpPr>
          <p:cNvPr id="336" name="Google Shape;336;p38"/>
          <p:cNvSpPr txBox="1">
            <a:spLocks noGrp="1"/>
          </p:cNvSpPr>
          <p:nvPr>
            <p:ph type="subTitle" idx="1"/>
          </p:nvPr>
        </p:nvSpPr>
        <p:spPr>
          <a:xfrm>
            <a:off x="3718325" y="3294199"/>
            <a:ext cx="16428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37" name="Google Shape;337;p38"/>
          <p:cNvSpPr txBox="1">
            <a:spLocks noGrp="1"/>
          </p:cNvSpPr>
          <p:nvPr>
            <p:ph type="subTitle" idx="2"/>
          </p:nvPr>
        </p:nvSpPr>
        <p:spPr>
          <a:xfrm>
            <a:off x="3617675" y="3703897"/>
            <a:ext cx="1844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0"/>
              </a:spcBef>
              <a:spcAft>
                <a:spcPts val="0"/>
              </a:spcAft>
              <a:buClr>
                <a:schemeClr val="accent4"/>
              </a:buClr>
              <a:buSzPts val="1400"/>
              <a:buNone/>
              <a:defRPr>
                <a:solidFill>
                  <a:schemeClr val="accent4"/>
                </a:solidFill>
              </a:defRPr>
            </a:lvl3pPr>
            <a:lvl4pPr lvl="3" algn="ctr" rtl="0">
              <a:spcBef>
                <a:spcPts val="0"/>
              </a:spcBef>
              <a:spcAft>
                <a:spcPts val="0"/>
              </a:spcAft>
              <a:buClr>
                <a:schemeClr val="accent4"/>
              </a:buClr>
              <a:buSzPts val="1400"/>
              <a:buNone/>
              <a:defRPr>
                <a:solidFill>
                  <a:schemeClr val="accent4"/>
                </a:solidFill>
              </a:defRPr>
            </a:lvl4pPr>
            <a:lvl5pPr lvl="4" algn="ctr" rtl="0">
              <a:spcBef>
                <a:spcPts val="0"/>
              </a:spcBef>
              <a:spcAft>
                <a:spcPts val="0"/>
              </a:spcAft>
              <a:buClr>
                <a:schemeClr val="accent4"/>
              </a:buClr>
              <a:buSzPts val="1400"/>
              <a:buNone/>
              <a:defRPr>
                <a:solidFill>
                  <a:schemeClr val="accent4"/>
                </a:solidFill>
              </a:defRPr>
            </a:lvl5pPr>
            <a:lvl6pPr lvl="5" algn="ctr" rtl="0">
              <a:spcBef>
                <a:spcPts val="0"/>
              </a:spcBef>
              <a:spcAft>
                <a:spcPts val="0"/>
              </a:spcAft>
              <a:buClr>
                <a:schemeClr val="accent4"/>
              </a:buClr>
              <a:buSzPts val="1400"/>
              <a:buNone/>
              <a:defRPr>
                <a:solidFill>
                  <a:schemeClr val="accent4"/>
                </a:solidFill>
              </a:defRPr>
            </a:lvl6pPr>
            <a:lvl7pPr lvl="6" algn="ctr" rtl="0">
              <a:spcBef>
                <a:spcPts val="0"/>
              </a:spcBef>
              <a:spcAft>
                <a:spcPts val="0"/>
              </a:spcAft>
              <a:buClr>
                <a:schemeClr val="accent4"/>
              </a:buClr>
              <a:buSzPts val="1400"/>
              <a:buNone/>
              <a:defRPr>
                <a:solidFill>
                  <a:schemeClr val="accent4"/>
                </a:solidFill>
              </a:defRPr>
            </a:lvl7pPr>
            <a:lvl8pPr lvl="7" algn="ctr" rtl="0">
              <a:spcBef>
                <a:spcPts val="0"/>
              </a:spcBef>
              <a:spcAft>
                <a:spcPts val="0"/>
              </a:spcAft>
              <a:buClr>
                <a:schemeClr val="accent4"/>
              </a:buClr>
              <a:buSzPts val="1400"/>
              <a:buNone/>
              <a:defRPr>
                <a:solidFill>
                  <a:schemeClr val="accent4"/>
                </a:solidFill>
              </a:defRPr>
            </a:lvl8pPr>
            <a:lvl9pPr lvl="8" algn="ctr" rtl="0">
              <a:spcBef>
                <a:spcPts val="0"/>
              </a:spcBef>
              <a:spcAft>
                <a:spcPts val="0"/>
              </a:spcAft>
              <a:buClr>
                <a:schemeClr val="accent4"/>
              </a:buClr>
              <a:buSzPts val="1400"/>
              <a:buNone/>
              <a:defRPr>
                <a:solidFill>
                  <a:schemeClr val="accent4"/>
                </a:solidFill>
              </a:defRPr>
            </a:lvl9pPr>
          </a:lstStyle>
          <a:p>
            <a:endParaRPr/>
          </a:p>
        </p:txBody>
      </p:sp>
      <p:sp>
        <p:nvSpPr>
          <p:cNvPr id="338" name="Google Shape;338;p38"/>
          <p:cNvSpPr txBox="1">
            <a:spLocks noGrp="1"/>
          </p:cNvSpPr>
          <p:nvPr>
            <p:ph type="subTitle" idx="3"/>
          </p:nvPr>
        </p:nvSpPr>
        <p:spPr>
          <a:xfrm>
            <a:off x="1328025" y="3294199"/>
            <a:ext cx="16428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39" name="Google Shape;339;p38"/>
          <p:cNvSpPr txBox="1">
            <a:spLocks noGrp="1"/>
          </p:cNvSpPr>
          <p:nvPr>
            <p:ph type="subTitle" idx="4"/>
          </p:nvPr>
        </p:nvSpPr>
        <p:spPr>
          <a:xfrm>
            <a:off x="1227426" y="3703897"/>
            <a:ext cx="1844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0"/>
              </a:spcBef>
              <a:spcAft>
                <a:spcPts val="0"/>
              </a:spcAft>
              <a:buClr>
                <a:schemeClr val="accent4"/>
              </a:buClr>
              <a:buSzPts val="1400"/>
              <a:buNone/>
              <a:defRPr>
                <a:solidFill>
                  <a:schemeClr val="accent4"/>
                </a:solidFill>
              </a:defRPr>
            </a:lvl3pPr>
            <a:lvl4pPr lvl="3" algn="ctr" rtl="0">
              <a:spcBef>
                <a:spcPts val="0"/>
              </a:spcBef>
              <a:spcAft>
                <a:spcPts val="0"/>
              </a:spcAft>
              <a:buClr>
                <a:schemeClr val="accent4"/>
              </a:buClr>
              <a:buSzPts val="1400"/>
              <a:buNone/>
              <a:defRPr>
                <a:solidFill>
                  <a:schemeClr val="accent4"/>
                </a:solidFill>
              </a:defRPr>
            </a:lvl4pPr>
            <a:lvl5pPr lvl="4" algn="ctr" rtl="0">
              <a:spcBef>
                <a:spcPts val="0"/>
              </a:spcBef>
              <a:spcAft>
                <a:spcPts val="0"/>
              </a:spcAft>
              <a:buClr>
                <a:schemeClr val="accent4"/>
              </a:buClr>
              <a:buSzPts val="1400"/>
              <a:buNone/>
              <a:defRPr>
                <a:solidFill>
                  <a:schemeClr val="accent4"/>
                </a:solidFill>
              </a:defRPr>
            </a:lvl5pPr>
            <a:lvl6pPr lvl="5" algn="ctr" rtl="0">
              <a:spcBef>
                <a:spcPts val="0"/>
              </a:spcBef>
              <a:spcAft>
                <a:spcPts val="0"/>
              </a:spcAft>
              <a:buClr>
                <a:schemeClr val="accent4"/>
              </a:buClr>
              <a:buSzPts val="1400"/>
              <a:buNone/>
              <a:defRPr>
                <a:solidFill>
                  <a:schemeClr val="accent4"/>
                </a:solidFill>
              </a:defRPr>
            </a:lvl6pPr>
            <a:lvl7pPr lvl="6" algn="ctr" rtl="0">
              <a:spcBef>
                <a:spcPts val="0"/>
              </a:spcBef>
              <a:spcAft>
                <a:spcPts val="0"/>
              </a:spcAft>
              <a:buClr>
                <a:schemeClr val="accent4"/>
              </a:buClr>
              <a:buSzPts val="1400"/>
              <a:buNone/>
              <a:defRPr>
                <a:solidFill>
                  <a:schemeClr val="accent4"/>
                </a:solidFill>
              </a:defRPr>
            </a:lvl7pPr>
            <a:lvl8pPr lvl="7" algn="ctr" rtl="0">
              <a:spcBef>
                <a:spcPts val="0"/>
              </a:spcBef>
              <a:spcAft>
                <a:spcPts val="0"/>
              </a:spcAft>
              <a:buClr>
                <a:schemeClr val="accent4"/>
              </a:buClr>
              <a:buSzPts val="1400"/>
              <a:buNone/>
              <a:defRPr>
                <a:solidFill>
                  <a:schemeClr val="accent4"/>
                </a:solidFill>
              </a:defRPr>
            </a:lvl8pPr>
            <a:lvl9pPr lvl="8" algn="ctr" rtl="0">
              <a:spcBef>
                <a:spcPts val="0"/>
              </a:spcBef>
              <a:spcAft>
                <a:spcPts val="0"/>
              </a:spcAft>
              <a:buClr>
                <a:schemeClr val="accent4"/>
              </a:buClr>
              <a:buSzPts val="1400"/>
              <a:buNone/>
              <a:defRPr>
                <a:solidFill>
                  <a:schemeClr val="accent4"/>
                </a:solidFill>
              </a:defRPr>
            </a:lvl9pPr>
          </a:lstStyle>
          <a:p>
            <a:endParaRPr/>
          </a:p>
        </p:txBody>
      </p:sp>
      <p:sp>
        <p:nvSpPr>
          <p:cNvPr id="340" name="Google Shape;340;p38"/>
          <p:cNvSpPr txBox="1">
            <a:spLocks noGrp="1"/>
          </p:cNvSpPr>
          <p:nvPr>
            <p:ph type="subTitle" idx="5"/>
          </p:nvPr>
        </p:nvSpPr>
        <p:spPr>
          <a:xfrm>
            <a:off x="6108550" y="3294199"/>
            <a:ext cx="16431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41" name="Google Shape;341;p38"/>
          <p:cNvSpPr txBox="1">
            <a:spLocks noGrp="1"/>
          </p:cNvSpPr>
          <p:nvPr>
            <p:ph type="subTitle" idx="6"/>
          </p:nvPr>
        </p:nvSpPr>
        <p:spPr>
          <a:xfrm>
            <a:off x="6008050" y="3703897"/>
            <a:ext cx="1844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0"/>
              </a:spcBef>
              <a:spcAft>
                <a:spcPts val="0"/>
              </a:spcAft>
              <a:buClr>
                <a:schemeClr val="accent4"/>
              </a:buClr>
              <a:buSzPts val="1400"/>
              <a:buNone/>
              <a:defRPr>
                <a:solidFill>
                  <a:schemeClr val="accent4"/>
                </a:solidFill>
              </a:defRPr>
            </a:lvl3pPr>
            <a:lvl4pPr lvl="3" algn="ctr" rtl="0">
              <a:spcBef>
                <a:spcPts val="0"/>
              </a:spcBef>
              <a:spcAft>
                <a:spcPts val="0"/>
              </a:spcAft>
              <a:buClr>
                <a:schemeClr val="accent4"/>
              </a:buClr>
              <a:buSzPts val="1400"/>
              <a:buNone/>
              <a:defRPr>
                <a:solidFill>
                  <a:schemeClr val="accent4"/>
                </a:solidFill>
              </a:defRPr>
            </a:lvl4pPr>
            <a:lvl5pPr lvl="4" algn="ctr" rtl="0">
              <a:spcBef>
                <a:spcPts val="0"/>
              </a:spcBef>
              <a:spcAft>
                <a:spcPts val="0"/>
              </a:spcAft>
              <a:buClr>
                <a:schemeClr val="accent4"/>
              </a:buClr>
              <a:buSzPts val="1400"/>
              <a:buNone/>
              <a:defRPr>
                <a:solidFill>
                  <a:schemeClr val="accent4"/>
                </a:solidFill>
              </a:defRPr>
            </a:lvl5pPr>
            <a:lvl6pPr lvl="5" algn="ctr" rtl="0">
              <a:spcBef>
                <a:spcPts val="0"/>
              </a:spcBef>
              <a:spcAft>
                <a:spcPts val="0"/>
              </a:spcAft>
              <a:buClr>
                <a:schemeClr val="accent4"/>
              </a:buClr>
              <a:buSzPts val="1400"/>
              <a:buNone/>
              <a:defRPr>
                <a:solidFill>
                  <a:schemeClr val="accent4"/>
                </a:solidFill>
              </a:defRPr>
            </a:lvl6pPr>
            <a:lvl7pPr lvl="6" algn="ctr" rtl="0">
              <a:spcBef>
                <a:spcPts val="0"/>
              </a:spcBef>
              <a:spcAft>
                <a:spcPts val="0"/>
              </a:spcAft>
              <a:buClr>
                <a:schemeClr val="accent4"/>
              </a:buClr>
              <a:buSzPts val="1400"/>
              <a:buNone/>
              <a:defRPr>
                <a:solidFill>
                  <a:schemeClr val="accent4"/>
                </a:solidFill>
              </a:defRPr>
            </a:lvl7pPr>
            <a:lvl8pPr lvl="7" algn="ctr" rtl="0">
              <a:spcBef>
                <a:spcPts val="0"/>
              </a:spcBef>
              <a:spcAft>
                <a:spcPts val="0"/>
              </a:spcAft>
              <a:buClr>
                <a:schemeClr val="accent4"/>
              </a:buClr>
              <a:buSzPts val="1400"/>
              <a:buNone/>
              <a:defRPr>
                <a:solidFill>
                  <a:schemeClr val="accent4"/>
                </a:solidFill>
              </a:defRPr>
            </a:lvl8pPr>
            <a:lvl9pPr lvl="8" algn="ctr" rtl="0">
              <a:spcBef>
                <a:spcPts val="0"/>
              </a:spcBef>
              <a:spcAft>
                <a:spcPts val="0"/>
              </a:spcAft>
              <a:buClr>
                <a:schemeClr val="accent4"/>
              </a:buClr>
              <a:buSzPts val="1400"/>
              <a:buNone/>
              <a:defRPr>
                <a:solidFill>
                  <a:schemeClr val="accent4"/>
                </a:solidFill>
              </a:defRPr>
            </a:lvl9pPr>
          </a:lstStyle>
          <a:p>
            <a:endParaRPr/>
          </a:p>
        </p:txBody>
      </p:sp>
      <p:sp>
        <p:nvSpPr>
          <p:cNvPr id="342" name="Google Shape;342;p38"/>
          <p:cNvSpPr txBox="1">
            <a:spLocks noGrp="1"/>
          </p:cNvSpPr>
          <p:nvPr>
            <p:ph type="title"/>
          </p:nvPr>
        </p:nvSpPr>
        <p:spPr>
          <a:xfrm>
            <a:off x="713225" y="445025"/>
            <a:ext cx="3188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343" name="Google Shape;343;p38"/>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44" name="Google Shape;344;p38"/>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3">
  <p:cSld name="CUSTOM_5">
    <p:spTree>
      <p:nvGrpSpPr>
        <p:cNvPr id="1" name="Shape 345"/>
        <p:cNvGrpSpPr/>
        <p:nvPr/>
      </p:nvGrpSpPr>
      <p:grpSpPr>
        <a:xfrm>
          <a:off x="0" y="0"/>
          <a:ext cx="0" cy="0"/>
          <a:chOff x="0" y="0"/>
          <a:chExt cx="0" cy="0"/>
        </a:xfrm>
      </p:grpSpPr>
      <p:sp>
        <p:nvSpPr>
          <p:cNvPr id="346" name="Google Shape;346;p39"/>
          <p:cNvSpPr txBox="1">
            <a:spLocks noGrp="1"/>
          </p:cNvSpPr>
          <p:nvPr>
            <p:ph type="subTitle" idx="1"/>
          </p:nvPr>
        </p:nvSpPr>
        <p:spPr>
          <a:xfrm>
            <a:off x="4750175" y="1632746"/>
            <a:ext cx="2014800" cy="49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47" name="Google Shape;347;p39"/>
          <p:cNvSpPr txBox="1">
            <a:spLocks noGrp="1"/>
          </p:cNvSpPr>
          <p:nvPr>
            <p:ph type="subTitle" idx="2"/>
          </p:nvPr>
        </p:nvSpPr>
        <p:spPr>
          <a:xfrm>
            <a:off x="4750184" y="2035022"/>
            <a:ext cx="20148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48" name="Google Shape;348;p39"/>
          <p:cNvSpPr txBox="1">
            <a:spLocks noGrp="1"/>
          </p:cNvSpPr>
          <p:nvPr>
            <p:ph type="subTitle" idx="3"/>
          </p:nvPr>
        </p:nvSpPr>
        <p:spPr>
          <a:xfrm>
            <a:off x="2306450" y="1632746"/>
            <a:ext cx="2014800" cy="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49" name="Google Shape;349;p39"/>
          <p:cNvSpPr txBox="1">
            <a:spLocks noGrp="1"/>
          </p:cNvSpPr>
          <p:nvPr>
            <p:ph type="subTitle" idx="4"/>
          </p:nvPr>
        </p:nvSpPr>
        <p:spPr>
          <a:xfrm>
            <a:off x="2306462" y="2035022"/>
            <a:ext cx="2014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50" name="Google Shape;350;p39"/>
          <p:cNvSpPr txBox="1">
            <a:spLocks noGrp="1"/>
          </p:cNvSpPr>
          <p:nvPr>
            <p:ph type="subTitle" idx="5"/>
          </p:nvPr>
        </p:nvSpPr>
        <p:spPr>
          <a:xfrm>
            <a:off x="4750175" y="3062273"/>
            <a:ext cx="2014800" cy="49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51" name="Google Shape;351;p39"/>
          <p:cNvSpPr txBox="1">
            <a:spLocks noGrp="1"/>
          </p:cNvSpPr>
          <p:nvPr>
            <p:ph type="subTitle" idx="6"/>
          </p:nvPr>
        </p:nvSpPr>
        <p:spPr>
          <a:xfrm>
            <a:off x="4750184" y="3471047"/>
            <a:ext cx="20148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52" name="Google Shape;352;p39"/>
          <p:cNvSpPr txBox="1">
            <a:spLocks noGrp="1"/>
          </p:cNvSpPr>
          <p:nvPr>
            <p:ph type="subTitle" idx="7"/>
          </p:nvPr>
        </p:nvSpPr>
        <p:spPr>
          <a:xfrm>
            <a:off x="2306450" y="3062273"/>
            <a:ext cx="2014800" cy="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53" name="Google Shape;353;p39"/>
          <p:cNvSpPr txBox="1">
            <a:spLocks noGrp="1"/>
          </p:cNvSpPr>
          <p:nvPr>
            <p:ph type="subTitle" idx="8"/>
          </p:nvPr>
        </p:nvSpPr>
        <p:spPr>
          <a:xfrm>
            <a:off x="2306462" y="3471047"/>
            <a:ext cx="2014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54" name="Google Shape;354;p39"/>
          <p:cNvSpPr txBox="1">
            <a:spLocks noGrp="1"/>
          </p:cNvSpPr>
          <p:nvPr>
            <p:ph type="title"/>
          </p:nvPr>
        </p:nvSpPr>
        <p:spPr>
          <a:xfrm>
            <a:off x="713225" y="445025"/>
            <a:ext cx="2785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355" name="Google Shape;355;p3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56" name="Google Shape;356;p3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hree columns 3">
  <p:cSld name="CUSTOM_26">
    <p:spTree>
      <p:nvGrpSpPr>
        <p:cNvPr id="1" name="Shape 357"/>
        <p:cNvGrpSpPr/>
        <p:nvPr/>
      </p:nvGrpSpPr>
      <p:grpSpPr>
        <a:xfrm>
          <a:off x="0" y="0"/>
          <a:ext cx="0" cy="0"/>
          <a:chOff x="0" y="0"/>
          <a:chExt cx="0" cy="0"/>
        </a:xfrm>
      </p:grpSpPr>
      <p:cxnSp>
        <p:nvCxnSpPr>
          <p:cNvPr id="358" name="Google Shape;358;p40"/>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59" name="Google Shape;359;p40"/>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60" name="Google Shape;360;p40"/>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61" name="Google Shape;361;p40"/>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62" name="Google Shape;362;p40"/>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63" name="Google Shape;363;p40"/>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364" name="Google Shape;364;p40"/>
          <p:cNvSpPr txBox="1">
            <a:spLocks noGrp="1"/>
          </p:cNvSpPr>
          <p:nvPr>
            <p:ph type="subTitle" idx="1"/>
          </p:nvPr>
        </p:nvSpPr>
        <p:spPr>
          <a:xfrm>
            <a:off x="728750" y="1112872"/>
            <a:ext cx="2014800" cy="49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65" name="Google Shape;365;p40"/>
          <p:cNvSpPr txBox="1">
            <a:spLocks noGrp="1"/>
          </p:cNvSpPr>
          <p:nvPr>
            <p:ph type="subTitle" idx="2"/>
          </p:nvPr>
        </p:nvSpPr>
        <p:spPr>
          <a:xfrm>
            <a:off x="728762" y="1515149"/>
            <a:ext cx="20148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66" name="Google Shape;366;p40"/>
          <p:cNvSpPr txBox="1">
            <a:spLocks noGrp="1"/>
          </p:cNvSpPr>
          <p:nvPr>
            <p:ph type="subTitle" idx="3"/>
          </p:nvPr>
        </p:nvSpPr>
        <p:spPr>
          <a:xfrm>
            <a:off x="728750" y="2036386"/>
            <a:ext cx="2014800" cy="49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67" name="Google Shape;367;p40"/>
          <p:cNvSpPr txBox="1">
            <a:spLocks noGrp="1"/>
          </p:cNvSpPr>
          <p:nvPr>
            <p:ph type="subTitle" idx="4"/>
          </p:nvPr>
        </p:nvSpPr>
        <p:spPr>
          <a:xfrm>
            <a:off x="728762" y="2445160"/>
            <a:ext cx="20148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68" name="Google Shape;368;p40"/>
          <p:cNvSpPr txBox="1">
            <a:spLocks noGrp="1"/>
          </p:cNvSpPr>
          <p:nvPr>
            <p:ph type="title"/>
          </p:nvPr>
        </p:nvSpPr>
        <p:spPr>
          <a:xfrm>
            <a:off x="1531650" y="445025"/>
            <a:ext cx="6080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sp>
        <p:nvSpPr>
          <p:cNvPr id="369" name="Google Shape;369;p40"/>
          <p:cNvSpPr txBox="1">
            <a:spLocks noGrp="1"/>
          </p:cNvSpPr>
          <p:nvPr>
            <p:ph type="subTitle" idx="5"/>
          </p:nvPr>
        </p:nvSpPr>
        <p:spPr>
          <a:xfrm>
            <a:off x="728750" y="2997225"/>
            <a:ext cx="2014800" cy="49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70" name="Google Shape;370;p40"/>
          <p:cNvSpPr txBox="1">
            <a:spLocks noGrp="1"/>
          </p:cNvSpPr>
          <p:nvPr>
            <p:ph type="subTitle" idx="6"/>
          </p:nvPr>
        </p:nvSpPr>
        <p:spPr>
          <a:xfrm>
            <a:off x="728762" y="3405999"/>
            <a:ext cx="20148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13225" y="445025"/>
            <a:ext cx="56811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5"/>
          <p:cNvSpPr txBox="1">
            <a:spLocks noGrp="1"/>
          </p:cNvSpPr>
          <p:nvPr>
            <p:ph type="subTitle" idx="1"/>
          </p:nvPr>
        </p:nvSpPr>
        <p:spPr>
          <a:xfrm>
            <a:off x="5038975" y="2551449"/>
            <a:ext cx="2486100" cy="50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SzPts val="2400"/>
              <a:buFont typeface="Vidaloka"/>
              <a:buNone/>
              <a:defRPr sz="2400" b="1">
                <a:latin typeface="Vidaloka"/>
                <a:ea typeface="Vidaloka"/>
                <a:cs typeface="Vidaloka"/>
                <a:sym typeface="Vidaloka"/>
              </a:defRPr>
            </a:lvl2pPr>
            <a:lvl3pPr lvl="2" algn="ctr" rtl="0">
              <a:spcBef>
                <a:spcPts val="0"/>
              </a:spcBef>
              <a:spcAft>
                <a:spcPts val="0"/>
              </a:spcAft>
              <a:buSzPts val="2400"/>
              <a:buFont typeface="Vidaloka"/>
              <a:buNone/>
              <a:defRPr sz="2400" b="1">
                <a:latin typeface="Vidaloka"/>
                <a:ea typeface="Vidaloka"/>
                <a:cs typeface="Vidaloka"/>
                <a:sym typeface="Vidaloka"/>
              </a:defRPr>
            </a:lvl3pPr>
            <a:lvl4pPr lvl="3" algn="ctr" rtl="0">
              <a:spcBef>
                <a:spcPts val="0"/>
              </a:spcBef>
              <a:spcAft>
                <a:spcPts val="0"/>
              </a:spcAft>
              <a:buSzPts val="2400"/>
              <a:buFont typeface="Vidaloka"/>
              <a:buNone/>
              <a:defRPr sz="2400" b="1">
                <a:latin typeface="Vidaloka"/>
                <a:ea typeface="Vidaloka"/>
                <a:cs typeface="Vidaloka"/>
                <a:sym typeface="Vidaloka"/>
              </a:defRPr>
            </a:lvl4pPr>
            <a:lvl5pPr lvl="4" algn="ctr" rtl="0">
              <a:spcBef>
                <a:spcPts val="0"/>
              </a:spcBef>
              <a:spcAft>
                <a:spcPts val="0"/>
              </a:spcAft>
              <a:buSzPts val="2400"/>
              <a:buFont typeface="Vidaloka"/>
              <a:buNone/>
              <a:defRPr sz="2400" b="1">
                <a:latin typeface="Vidaloka"/>
                <a:ea typeface="Vidaloka"/>
                <a:cs typeface="Vidaloka"/>
                <a:sym typeface="Vidaloka"/>
              </a:defRPr>
            </a:lvl5pPr>
            <a:lvl6pPr lvl="5" algn="ctr" rtl="0">
              <a:spcBef>
                <a:spcPts val="0"/>
              </a:spcBef>
              <a:spcAft>
                <a:spcPts val="0"/>
              </a:spcAft>
              <a:buSzPts val="2400"/>
              <a:buFont typeface="Vidaloka"/>
              <a:buNone/>
              <a:defRPr sz="2400" b="1">
                <a:latin typeface="Vidaloka"/>
                <a:ea typeface="Vidaloka"/>
                <a:cs typeface="Vidaloka"/>
                <a:sym typeface="Vidaloka"/>
              </a:defRPr>
            </a:lvl6pPr>
            <a:lvl7pPr lvl="6" algn="ctr" rtl="0">
              <a:spcBef>
                <a:spcPts val="0"/>
              </a:spcBef>
              <a:spcAft>
                <a:spcPts val="0"/>
              </a:spcAft>
              <a:buSzPts val="2400"/>
              <a:buFont typeface="Vidaloka"/>
              <a:buNone/>
              <a:defRPr sz="2400" b="1">
                <a:latin typeface="Vidaloka"/>
                <a:ea typeface="Vidaloka"/>
                <a:cs typeface="Vidaloka"/>
                <a:sym typeface="Vidaloka"/>
              </a:defRPr>
            </a:lvl7pPr>
            <a:lvl8pPr lvl="7" algn="ctr" rtl="0">
              <a:spcBef>
                <a:spcPts val="0"/>
              </a:spcBef>
              <a:spcAft>
                <a:spcPts val="0"/>
              </a:spcAft>
              <a:buSzPts val="2400"/>
              <a:buFont typeface="Vidaloka"/>
              <a:buNone/>
              <a:defRPr sz="2400" b="1">
                <a:latin typeface="Vidaloka"/>
                <a:ea typeface="Vidaloka"/>
                <a:cs typeface="Vidaloka"/>
                <a:sym typeface="Vidaloka"/>
              </a:defRPr>
            </a:lvl8pPr>
            <a:lvl9pPr lvl="8" algn="ctr" rtl="0">
              <a:spcBef>
                <a:spcPts val="0"/>
              </a:spcBef>
              <a:spcAft>
                <a:spcPts val="0"/>
              </a:spcAft>
              <a:buSzPts val="2400"/>
              <a:buFont typeface="Vidaloka"/>
              <a:buNone/>
              <a:defRPr sz="2400" b="1">
                <a:latin typeface="Vidaloka"/>
                <a:ea typeface="Vidaloka"/>
                <a:cs typeface="Vidaloka"/>
                <a:sym typeface="Vidaloka"/>
              </a:defRPr>
            </a:lvl9pPr>
          </a:lstStyle>
          <a:p>
            <a:endParaRPr/>
          </a:p>
        </p:txBody>
      </p:sp>
      <p:sp>
        <p:nvSpPr>
          <p:cNvPr id="32" name="Google Shape;32;p5"/>
          <p:cNvSpPr txBox="1">
            <a:spLocks noGrp="1"/>
          </p:cNvSpPr>
          <p:nvPr>
            <p:ph type="subTitle" idx="2"/>
          </p:nvPr>
        </p:nvSpPr>
        <p:spPr>
          <a:xfrm>
            <a:off x="5038975" y="2961200"/>
            <a:ext cx="2486100" cy="90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3" name="Google Shape;33;p5"/>
          <p:cNvSpPr txBox="1">
            <a:spLocks noGrp="1"/>
          </p:cNvSpPr>
          <p:nvPr>
            <p:ph type="subTitle" idx="3"/>
          </p:nvPr>
        </p:nvSpPr>
        <p:spPr>
          <a:xfrm>
            <a:off x="1693175" y="2551449"/>
            <a:ext cx="2486100" cy="50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SzPts val="2400"/>
              <a:buFont typeface="Vidaloka"/>
              <a:buNone/>
              <a:defRPr sz="2400" b="1">
                <a:latin typeface="Vidaloka"/>
                <a:ea typeface="Vidaloka"/>
                <a:cs typeface="Vidaloka"/>
                <a:sym typeface="Vidaloka"/>
              </a:defRPr>
            </a:lvl2pPr>
            <a:lvl3pPr lvl="2" algn="ctr" rtl="0">
              <a:spcBef>
                <a:spcPts val="0"/>
              </a:spcBef>
              <a:spcAft>
                <a:spcPts val="0"/>
              </a:spcAft>
              <a:buSzPts val="2400"/>
              <a:buFont typeface="Vidaloka"/>
              <a:buNone/>
              <a:defRPr sz="2400" b="1">
                <a:latin typeface="Vidaloka"/>
                <a:ea typeface="Vidaloka"/>
                <a:cs typeface="Vidaloka"/>
                <a:sym typeface="Vidaloka"/>
              </a:defRPr>
            </a:lvl3pPr>
            <a:lvl4pPr lvl="3" algn="ctr" rtl="0">
              <a:spcBef>
                <a:spcPts val="0"/>
              </a:spcBef>
              <a:spcAft>
                <a:spcPts val="0"/>
              </a:spcAft>
              <a:buSzPts val="2400"/>
              <a:buFont typeface="Vidaloka"/>
              <a:buNone/>
              <a:defRPr sz="2400" b="1">
                <a:latin typeface="Vidaloka"/>
                <a:ea typeface="Vidaloka"/>
                <a:cs typeface="Vidaloka"/>
                <a:sym typeface="Vidaloka"/>
              </a:defRPr>
            </a:lvl4pPr>
            <a:lvl5pPr lvl="4" algn="ctr" rtl="0">
              <a:spcBef>
                <a:spcPts val="0"/>
              </a:spcBef>
              <a:spcAft>
                <a:spcPts val="0"/>
              </a:spcAft>
              <a:buSzPts val="2400"/>
              <a:buFont typeface="Vidaloka"/>
              <a:buNone/>
              <a:defRPr sz="2400" b="1">
                <a:latin typeface="Vidaloka"/>
                <a:ea typeface="Vidaloka"/>
                <a:cs typeface="Vidaloka"/>
                <a:sym typeface="Vidaloka"/>
              </a:defRPr>
            </a:lvl5pPr>
            <a:lvl6pPr lvl="5" algn="ctr" rtl="0">
              <a:spcBef>
                <a:spcPts val="0"/>
              </a:spcBef>
              <a:spcAft>
                <a:spcPts val="0"/>
              </a:spcAft>
              <a:buSzPts val="2400"/>
              <a:buFont typeface="Vidaloka"/>
              <a:buNone/>
              <a:defRPr sz="2400" b="1">
                <a:latin typeface="Vidaloka"/>
                <a:ea typeface="Vidaloka"/>
                <a:cs typeface="Vidaloka"/>
                <a:sym typeface="Vidaloka"/>
              </a:defRPr>
            </a:lvl6pPr>
            <a:lvl7pPr lvl="6" algn="ctr" rtl="0">
              <a:spcBef>
                <a:spcPts val="0"/>
              </a:spcBef>
              <a:spcAft>
                <a:spcPts val="0"/>
              </a:spcAft>
              <a:buSzPts val="2400"/>
              <a:buFont typeface="Vidaloka"/>
              <a:buNone/>
              <a:defRPr sz="2400" b="1">
                <a:latin typeface="Vidaloka"/>
                <a:ea typeface="Vidaloka"/>
                <a:cs typeface="Vidaloka"/>
                <a:sym typeface="Vidaloka"/>
              </a:defRPr>
            </a:lvl7pPr>
            <a:lvl8pPr lvl="7" algn="ctr" rtl="0">
              <a:spcBef>
                <a:spcPts val="0"/>
              </a:spcBef>
              <a:spcAft>
                <a:spcPts val="0"/>
              </a:spcAft>
              <a:buSzPts val="2400"/>
              <a:buFont typeface="Vidaloka"/>
              <a:buNone/>
              <a:defRPr sz="2400" b="1">
                <a:latin typeface="Vidaloka"/>
                <a:ea typeface="Vidaloka"/>
                <a:cs typeface="Vidaloka"/>
                <a:sym typeface="Vidaloka"/>
              </a:defRPr>
            </a:lvl8pPr>
            <a:lvl9pPr lvl="8" algn="ctr" rtl="0">
              <a:spcBef>
                <a:spcPts val="0"/>
              </a:spcBef>
              <a:spcAft>
                <a:spcPts val="0"/>
              </a:spcAft>
              <a:buSzPts val="2400"/>
              <a:buFont typeface="Vidaloka"/>
              <a:buNone/>
              <a:defRPr sz="2400" b="1">
                <a:latin typeface="Vidaloka"/>
                <a:ea typeface="Vidaloka"/>
                <a:cs typeface="Vidaloka"/>
                <a:sym typeface="Vidaloka"/>
              </a:defRPr>
            </a:lvl9pPr>
          </a:lstStyle>
          <a:p>
            <a:endParaRPr/>
          </a:p>
        </p:txBody>
      </p:sp>
      <p:sp>
        <p:nvSpPr>
          <p:cNvPr id="34" name="Google Shape;34;p5"/>
          <p:cNvSpPr txBox="1">
            <a:spLocks noGrp="1"/>
          </p:cNvSpPr>
          <p:nvPr>
            <p:ph type="subTitle" idx="4"/>
          </p:nvPr>
        </p:nvSpPr>
        <p:spPr>
          <a:xfrm>
            <a:off x="1693175" y="2961200"/>
            <a:ext cx="2486100" cy="90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35" name="Google Shape;35;p5"/>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6" name="Google Shape;36;p5"/>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7" name="Google Shape;37;p5"/>
          <p:cNvCxnSpPr/>
          <p:nvPr/>
        </p:nvCxnSpPr>
        <p:spPr>
          <a:xfrm flipH="1">
            <a:off x="6935750" y="3931325"/>
            <a:ext cx="2549400" cy="13545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Numbers and text 1">
  <p:cSld name="CUSTOM_6">
    <p:spTree>
      <p:nvGrpSpPr>
        <p:cNvPr id="1" name="Shape 371"/>
        <p:cNvGrpSpPr/>
        <p:nvPr/>
      </p:nvGrpSpPr>
      <p:grpSpPr>
        <a:xfrm>
          <a:off x="0" y="0"/>
          <a:ext cx="0" cy="0"/>
          <a:chOff x="0" y="0"/>
          <a:chExt cx="0" cy="0"/>
        </a:xfrm>
      </p:grpSpPr>
      <p:sp>
        <p:nvSpPr>
          <p:cNvPr id="372" name="Google Shape;372;p41"/>
          <p:cNvSpPr txBox="1">
            <a:spLocks noGrp="1"/>
          </p:cNvSpPr>
          <p:nvPr>
            <p:ph type="title" hasCustomPrompt="1"/>
          </p:nvPr>
        </p:nvSpPr>
        <p:spPr>
          <a:xfrm>
            <a:off x="2592925" y="714600"/>
            <a:ext cx="39582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5000"/>
              <a:buNone/>
              <a:defRPr sz="45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73" name="Google Shape;373;p41"/>
          <p:cNvSpPr txBox="1">
            <a:spLocks noGrp="1"/>
          </p:cNvSpPr>
          <p:nvPr>
            <p:ph type="subTitle" idx="1"/>
          </p:nvPr>
        </p:nvSpPr>
        <p:spPr>
          <a:xfrm>
            <a:off x="2364984" y="1346400"/>
            <a:ext cx="4414200" cy="37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74" name="Google Shape;374;p41"/>
          <p:cNvSpPr txBox="1">
            <a:spLocks noGrp="1"/>
          </p:cNvSpPr>
          <p:nvPr>
            <p:ph type="title" idx="2" hasCustomPrompt="1"/>
          </p:nvPr>
        </p:nvSpPr>
        <p:spPr>
          <a:xfrm>
            <a:off x="2592925" y="2063025"/>
            <a:ext cx="39582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5000"/>
              <a:buNone/>
              <a:defRPr sz="43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75" name="Google Shape;375;p41"/>
          <p:cNvSpPr txBox="1">
            <a:spLocks noGrp="1"/>
          </p:cNvSpPr>
          <p:nvPr>
            <p:ph type="subTitle" idx="3"/>
          </p:nvPr>
        </p:nvSpPr>
        <p:spPr>
          <a:xfrm>
            <a:off x="2364984" y="2694825"/>
            <a:ext cx="4414200" cy="37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76" name="Google Shape;376;p41"/>
          <p:cNvSpPr txBox="1">
            <a:spLocks noGrp="1"/>
          </p:cNvSpPr>
          <p:nvPr>
            <p:ph type="title" idx="4" hasCustomPrompt="1"/>
          </p:nvPr>
        </p:nvSpPr>
        <p:spPr>
          <a:xfrm>
            <a:off x="2592925" y="3411450"/>
            <a:ext cx="39582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5000"/>
              <a:buNone/>
              <a:defRPr sz="43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77" name="Google Shape;377;p41"/>
          <p:cNvSpPr txBox="1">
            <a:spLocks noGrp="1"/>
          </p:cNvSpPr>
          <p:nvPr>
            <p:ph type="subTitle" idx="5"/>
          </p:nvPr>
        </p:nvSpPr>
        <p:spPr>
          <a:xfrm>
            <a:off x="2364950" y="4043250"/>
            <a:ext cx="4414200" cy="37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378" name="Google Shape;378;p4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79" name="Google Shape;379;p4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umbers and text 2">
  <p:cSld name="CUSTOM_28">
    <p:spTree>
      <p:nvGrpSpPr>
        <p:cNvPr id="1" name="Shape 380"/>
        <p:cNvGrpSpPr/>
        <p:nvPr/>
      </p:nvGrpSpPr>
      <p:grpSpPr>
        <a:xfrm>
          <a:off x="0" y="0"/>
          <a:ext cx="0" cy="0"/>
          <a:chOff x="0" y="0"/>
          <a:chExt cx="0" cy="0"/>
        </a:xfrm>
      </p:grpSpPr>
      <p:sp>
        <p:nvSpPr>
          <p:cNvPr id="381" name="Google Shape;381;p42"/>
          <p:cNvSpPr txBox="1">
            <a:spLocks noGrp="1"/>
          </p:cNvSpPr>
          <p:nvPr>
            <p:ph type="subTitle" idx="1"/>
          </p:nvPr>
        </p:nvSpPr>
        <p:spPr>
          <a:xfrm>
            <a:off x="5700609" y="2084269"/>
            <a:ext cx="2764500" cy="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82" name="Google Shape;382;p42"/>
          <p:cNvSpPr txBox="1">
            <a:spLocks noGrp="1"/>
          </p:cNvSpPr>
          <p:nvPr>
            <p:ph type="subTitle" idx="2"/>
          </p:nvPr>
        </p:nvSpPr>
        <p:spPr>
          <a:xfrm>
            <a:off x="5700621" y="2486544"/>
            <a:ext cx="2764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solidFill>
                  <a:schemeClr val="dk1"/>
                </a:solidFill>
                <a:latin typeface="Mako"/>
                <a:ea typeface="Mako"/>
                <a:cs typeface="Mako"/>
                <a:sym typeface="Mako"/>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83" name="Google Shape;383;p42"/>
          <p:cNvSpPr txBox="1">
            <a:spLocks noGrp="1"/>
          </p:cNvSpPr>
          <p:nvPr>
            <p:ph type="subTitle" idx="3"/>
          </p:nvPr>
        </p:nvSpPr>
        <p:spPr>
          <a:xfrm>
            <a:off x="1973988" y="902134"/>
            <a:ext cx="2764500" cy="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84" name="Google Shape;384;p42"/>
          <p:cNvSpPr txBox="1">
            <a:spLocks noGrp="1"/>
          </p:cNvSpPr>
          <p:nvPr>
            <p:ph type="subTitle" idx="4"/>
          </p:nvPr>
        </p:nvSpPr>
        <p:spPr>
          <a:xfrm>
            <a:off x="1973988" y="1304410"/>
            <a:ext cx="2764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solidFill>
                  <a:schemeClr val="dk1"/>
                </a:solidFill>
                <a:latin typeface="Mako"/>
                <a:ea typeface="Mako"/>
                <a:cs typeface="Mako"/>
                <a:sym typeface="Mako"/>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85" name="Google Shape;385;p42"/>
          <p:cNvSpPr txBox="1">
            <a:spLocks noGrp="1"/>
          </p:cNvSpPr>
          <p:nvPr>
            <p:ph type="subTitle" idx="5"/>
          </p:nvPr>
        </p:nvSpPr>
        <p:spPr>
          <a:xfrm>
            <a:off x="1973988" y="3290875"/>
            <a:ext cx="2764500" cy="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86" name="Google Shape;386;p42"/>
          <p:cNvSpPr txBox="1">
            <a:spLocks noGrp="1"/>
          </p:cNvSpPr>
          <p:nvPr>
            <p:ph type="subTitle" idx="6"/>
          </p:nvPr>
        </p:nvSpPr>
        <p:spPr>
          <a:xfrm>
            <a:off x="1973988" y="3699649"/>
            <a:ext cx="2764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387" name="Google Shape;387;p4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88" name="Google Shape;388;p4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89" name="Google Shape;389;p42"/>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90" name="Google Shape;390;p42"/>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91" name="Google Shape;391;p42"/>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392" name="Google Shape;392;p42"/>
          <p:cNvSpPr txBox="1">
            <a:spLocks noGrp="1"/>
          </p:cNvSpPr>
          <p:nvPr>
            <p:ph type="title" hasCustomPrompt="1"/>
          </p:nvPr>
        </p:nvSpPr>
        <p:spPr>
          <a:xfrm>
            <a:off x="733000" y="1114450"/>
            <a:ext cx="1118100" cy="615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45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93" name="Google Shape;393;p42"/>
          <p:cNvSpPr txBox="1">
            <a:spLocks noGrp="1"/>
          </p:cNvSpPr>
          <p:nvPr>
            <p:ph type="title" idx="7" hasCustomPrompt="1"/>
          </p:nvPr>
        </p:nvSpPr>
        <p:spPr>
          <a:xfrm>
            <a:off x="733000" y="3503175"/>
            <a:ext cx="1118100" cy="615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45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94" name="Google Shape;394;p42"/>
          <p:cNvSpPr txBox="1">
            <a:spLocks noGrp="1"/>
          </p:cNvSpPr>
          <p:nvPr>
            <p:ph type="title" idx="8" hasCustomPrompt="1"/>
          </p:nvPr>
        </p:nvSpPr>
        <p:spPr>
          <a:xfrm>
            <a:off x="4441002" y="2276488"/>
            <a:ext cx="1118100" cy="615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45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5">
  <p:cSld name="CUSTOM_7_1">
    <p:spTree>
      <p:nvGrpSpPr>
        <p:cNvPr id="1" name="Shape 395"/>
        <p:cNvGrpSpPr/>
        <p:nvPr/>
      </p:nvGrpSpPr>
      <p:grpSpPr>
        <a:xfrm>
          <a:off x="0" y="0"/>
          <a:ext cx="0" cy="0"/>
          <a:chOff x="0" y="0"/>
          <a:chExt cx="0" cy="0"/>
        </a:xfrm>
      </p:grpSpPr>
      <p:sp>
        <p:nvSpPr>
          <p:cNvPr id="396" name="Google Shape;396;p43"/>
          <p:cNvSpPr txBox="1">
            <a:spLocks noGrp="1"/>
          </p:cNvSpPr>
          <p:nvPr>
            <p:ph type="title"/>
          </p:nvPr>
        </p:nvSpPr>
        <p:spPr>
          <a:xfrm>
            <a:off x="803750" y="2040496"/>
            <a:ext cx="4087500" cy="67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97" name="Google Shape;397;p43"/>
          <p:cNvSpPr txBox="1">
            <a:spLocks noGrp="1"/>
          </p:cNvSpPr>
          <p:nvPr>
            <p:ph type="subTitle" idx="1"/>
          </p:nvPr>
        </p:nvSpPr>
        <p:spPr>
          <a:xfrm>
            <a:off x="803750" y="2693525"/>
            <a:ext cx="3159300" cy="5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Josefin Sans"/>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398" name="Google Shape;398;p4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99" name="Google Shape;399;p4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6">
  <p:cSld name="CUSTOM_7_2">
    <p:spTree>
      <p:nvGrpSpPr>
        <p:cNvPr id="1" name="Shape 400"/>
        <p:cNvGrpSpPr/>
        <p:nvPr/>
      </p:nvGrpSpPr>
      <p:grpSpPr>
        <a:xfrm>
          <a:off x="0" y="0"/>
          <a:ext cx="0" cy="0"/>
          <a:chOff x="0" y="0"/>
          <a:chExt cx="0" cy="0"/>
        </a:xfrm>
      </p:grpSpPr>
      <p:sp>
        <p:nvSpPr>
          <p:cNvPr id="401" name="Google Shape;401;p44"/>
          <p:cNvSpPr txBox="1">
            <a:spLocks noGrp="1"/>
          </p:cNvSpPr>
          <p:nvPr>
            <p:ph type="title"/>
          </p:nvPr>
        </p:nvSpPr>
        <p:spPr>
          <a:xfrm>
            <a:off x="4490150" y="2047725"/>
            <a:ext cx="3364200" cy="628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rtl="0">
              <a:spcBef>
                <a:spcPts val="0"/>
              </a:spcBef>
              <a:spcAft>
                <a:spcPts val="0"/>
              </a:spcAft>
              <a:buSzPts val="3000"/>
              <a:buNone/>
              <a:defRPr>
                <a:latin typeface="Open Sans SemiBold"/>
                <a:ea typeface="Open Sans SemiBold"/>
                <a:cs typeface="Open Sans SemiBold"/>
                <a:sym typeface="Open Sans SemiBold"/>
              </a:defRPr>
            </a:lvl2pPr>
            <a:lvl3pPr lvl="2" rtl="0">
              <a:spcBef>
                <a:spcPts val="0"/>
              </a:spcBef>
              <a:spcAft>
                <a:spcPts val="0"/>
              </a:spcAft>
              <a:buSzPts val="3000"/>
              <a:buNone/>
              <a:defRPr>
                <a:latin typeface="Open Sans SemiBold"/>
                <a:ea typeface="Open Sans SemiBold"/>
                <a:cs typeface="Open Sans SemiBold"/>
                <a:sym typeface="Open Sans SemiBold"/>
              </a:defRPr>
            </a:lvl3pPr>
            <a:lvl4pPr lvl="3" rtl="0">
              <a:spcBef>
                <a:spcPts val="0"/>
              </a:spcBef>
              <a:spcAft>
                <a:spcPts val="0"/>
              </a:spcAft>
              <a:buSzPts val="3000"/>
              <a:buNone/>
              <a:defRPr>
                <a:latin typeface="Open Sans SemiBold"/>
                <a:ea typeface="Open Sans SemiBold"/>
                <a:cs typeface="Open Sans SemiBold"/>
                <a:sym typeface="Open Sans SemiBold"/>
              </a:defRPr>
            </a:lvl4pPr>
            <a:lvl5pPr lvl="4" rtl="0">
              <a:spcBef>
                <a:spcPts val="0"/>
              </a:spcBef>
              <a:spcAft>
                <a:spcPts val="0"/>
              </a:spcAft>
              <a:buSzPts val="3000"/>
              <a:buNone/>
              <a:defRPr>
                <a:latin typeface="Open Sans SemiBold"/>
                <a:ea typeface="Open Sans SemiBold"/>
                <a:cs typeface="Open Sans SemiBold"/>
                <a:sym typeface="Open Sans SemiBold"/>
              </a:defRPr>
            </a:lvl5pPr>
            <a:lvl6pPr lvl="5" rtl="0">
              <a:spcBef>
                <a:spcPts val="0"/>
              </a:spcBef>
              <a:spcAft>
                <a:spcPts val="0"/>
              </a:spcAft>
              <a:buSzPts val="3000"/>
              <a:buNone/>
              <a:defRPr>
                <a:latin typeface="Open Sans SemiBold"/>
                <a:ea typeface="Open Sans SemiBold"/>
                <a:cs typeface="Open Sans SemiBold"/>
                <a:sym typeface="Open Sans SemiBold"/>
              </a:defRPr>
            </a:lvl6pPr>
            <a:lvl7pPr lvl="6" rtl="0">
              <a:spcBef>
                <a:spcPts val="0"/>
              </a:spcBef>
              <a:spcAft>
                <a:spcPts val="0"/>
              </a:spcAft>
              <a:buSzPts val="3000"/>
              <a:buNone/>
              <a:defRPr>
                <a:latin typeface="Open Sans SemiBold"/>
                <a:ea typeface="Open Sans SemiBold"/>
                <a:cs typeface="Open Sans SemiBold"/>
                <a:sym typeface="Open Sans SemiBold"/>
              </a:defRPr>
            </a:lvl7pPr>
            <a:lvl8pPr lvl="7" rtl="0">
              <a:spcBef>
                <a:spcPts val="0"/>
              </a:spcBef>
              <a:spcAft>
                <a:spcPts val="0"/>
              </a:spcAft>
              <a:buSzPts val="3000"/>
              <a:buNone/>
              <a:defRPr>
                <a:latin typeface="Open Sans SemiBold"/>
                <a:ea typeface="Open Sans SemiBold"/>
                <a:cs typeface="Open Sans SemiBold"/>
                <a:sym typeface="Open Sans SemiBold"/>
              </a:defRPr>
            </a:lvl8pPr>
            <a:lvl9pPr lvl="8" rtl="0">
              <a:spcBef>
                <a:spcPts val="0"/>
              </a:spcBef>
              <a:spcAft>
                <a:spcPts val="0"/>
              </a:spcAft>
              <a:buSzPts val="3000"/>
              <a:buNone/>
              <a:defRPr>
                <a:latin typeface="Open Sans SemiBold"/>
                <a:ea typeface="Open Sans SemiBold"/>
                <a:cs typeface="Open Sans SemiBold"/>
                <a:sym typeface="Open Sans SemiBold"/>
              </a:defRPr>
            </a:lvl9pPr>
          </a:lstStyle>
          <a:p>
            <a:endParaRPr/>
          </a:p>
        </p:txBody>
      </p:sp>
      <p:sp>
        <p:nvSpPr>
          <p:cNvPr id="402" name="Google Shape;402;p44"/>
          <p:cNvSpPr txBox="1">
            <a:spLocks noGrp="1"/>
          </p:cNvSpPr>
          <p:nvPr>
            <p:ph type="subTitle" idx="1"/>
          </p:nvPr>
        </p:nvSpPr>
        <p:spPr>
          <a:xfrm>
            <a:off x="4855550" y="2694825"/>
            <a:ext cx="2998800" cy="558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Font typeface="Josefin Sans"/>
              <a:buNone/>
              <a:defRPr sz="1400">
                <a:solidFill>
                  <a:schemeClr val="dk1"/>
                </a:solidFill>
              </a:defRPr>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a:endParaRPr/>
          </a:p>
        </p:txBody>
      </p:sp>
      <p:cxnSp>
        <p:nvCxnSpPr>
          <p:cNvPr id="403" name="Google Shape;403;p4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04" name="Google Shape;404;p4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7">
  <p:cSld name="CUSTOM_8">
    <p:spTree>
      <p:nvGrpSpPr>
        <p:cNvPr id="1" name="Shape 405"/>
        <p:cNvGrpSpPr/>
        <p:nvPr/>
      </p:nvGrpSpPr>
      <p:grpSpPr>
        <a:xfrm>
          <a:off x="0" y="0"/>
          <a:ext cx="0" cy="0"/>
          <a:chOff x="0" y="0"/>
          <a:chExt cx="0" cy="0"/>
        </a:xfrm>
      </p:grpSpPr>
      <p:sp>
        <p:nvSpPr>
          <p:cNvPr id="406" name="Google Shape;406;p45"/>
          <p:cNvSpPr txBox="1">
            <a:spLocks noGrp="1"/>
          </p:cNvSpPr>
          <p:nvPr>
            <p:ph type="subTitle" idx="1"/>
          </p:nvPr>
        </p:nvSpPr>
        <p:spPr>
          <a:xfrm>
            <a:off x="4166800" y="1453525"/>
            <a:ext cx="3957600" cy="2889000"/>
          </a:xfrm>
          <a:prstGeom prst="rect">
            <a:avLst/>
          </a:prstGeom>
        </p:spPr>
        <p:txBody>
          <a:bodyPr spcFirstLastPara="1" wrap="square" lIns="91425" tIns="91425" rIns="91425" bIns="91425" anchor="ctr" anchorCtr="0">
            <a:noAutofit/>
          </a:bodyPr>
          <a:lstStyle>
            <a:lvl1pPr marR="38100" lvl="0" algn="ctr" rtl="0">
              <a:lnSpc>
                <a:spcPct val="100000"/>
              </a:lnSpc>
              <a:spcBef>
                <a:spcPts val="0"/>
              </a:spcBef>
              <a:spcAft>
                <a:spcPts val="0"/>
              </a:spcAft>
              <a:buClr>
                <a:schemeClr val="accent1"/>
              </a:buClr>
              <a:buSzPts val="1400"/>
              <a:buChar char="●"/>
              <a:defRPr sz="14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407" name="Google Shape;407;p45"/>
          <p:cNvSpPr txBox="1">
            <a:spLocks noGrp="1"/>
          </p:cNvSpPr>
          <p:nvPr>
            <p:ph type="title"/>
          </p:nvPr>
        </p:nvSpPr>
        <p:spPr>
          <a:xfrm>
            <a:off x="713225" y="445025"/>
            <a:ext cx="4502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408" name="Google Shape;408;p45"/>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09" name="Google Shape;409;p45"/>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10" name="Google Shape;410;p45"/>
          <p:cNvCxnSpPr/>
          <p:nvPr/>
        </p:nvCxnSpPr>
        <p:spPr>
          <a:xfrm flipH="1">
            <a:off x="6772150" y="3663450"/>
            <a:ext cx="2823300" cy="1633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1">
  <p:cSld name="CUSTOM_29">
    <p:spTree>
      <p:nvGrpSpPr>
        <p:cNvPr id="1" name="Shape 411"/>
        <p:cNvGrpSpPr/>
        <p:nvPr/>
      </p:nvGrpSpPr>
      <p:grpSpPr>
        <a:xfrm>
          <a:off x="0" y="0"/>
          <a:ext cx="0" cy="0"/>
          <a:chOff x="0" y="0"/>
          <a:chExt cx="0" cy="0"/>
        </a:xfrm>
      </p:grpSpPr>
      <p:cxnSp>
        <p:nvCxnSpPr>
          <p:cNvPr id="412" name="Google Shape;412;p46"/>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13" name="Google Shape;413;p46"/>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14" name="Google Shape;414;p46"/>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15" name="Google Shape;415;p46"/>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16" name="Google Shape;416;p46"/>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17" name="Google Shape;417;p46"/>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418" name="Google Shape;418;p46"/>
          <p:cNvSpPr txBox="1">
            <a:spLocks noGrp="1"/>
          </p:cNvSpPr>
          <p:nvPr>
            <p:ph type="title"/>
          </p:nvPr>
        </p:nvSpPr>
        <p:spPr>
          <a:xfrm>
            <a:off x="1531650" y="445025"/>
            <a:ext cx="6080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sp>
        <p:nvSpPr>
          <p:cNvPr id="419" name="Google Shape;419;p46"/>
          <p:cNvSpPr txBox="1">
            <a:spLocks noGrp="1"/>
          </p:cNvSpPr>
          <p:nvPr>
            <p:ph type="subTitle" idx="1"/>
          </p:nvPr>
        </p:nvSpPr>
        <p:spPr>
          <a:xfrm>
            <a:off x="4525188" y="1537663"/>
            <a:ext cx="3957600" cy="2889000"/>
          </a:xfrm>
          <a:prstGeom prst="rect">
            <a:avLst/>
          </a:prstGeom>
        </p:spPr>
        <p:txBody>
          <a:bodyPr spcFirstLastPara="1" wrap="square" lIns="91425" tIns="91425" rIns="91425" bIns="91425" anchor="ctr" anchorCtr="0">
            <a:noAutofit/>
          </a:bodyPr>
          <a:lstStyle>
            <a:lvl1pPr marR="38100" lvl="0" algn="ctr" rtl="0">
              <a:lnSpc>
                <a:spcPct val="100000"/>
              </a:lnSpc>
              <a:spcBef>
                <a:spcPts val="0"/>
              </a:spcBef>
              <a:spcAft>
                <a:spcPts val="0"/>
              </a:spcAft>
              <a:buClr>
                <a:schemeClr val="accent1"/>
              </a:buClr>
              <a:buSzPts val="1400"/>
              <a:buChar char="●"/>
              <a:defRPr sz="1400"/>
            </a:lvl1pPr>
            <a:lvl2pPr lvl="1" algn="ctr" rtl="0">
              <a:spcBef>
                <a:spcPts val="0"/>
              </a:spcBef>
              <a:spcAft>
                <a:spcPts val="0"/>
              </a:spcAft>
              <a:buClr>
                <a:schemeClr val="dk1"/>
              </a:buClr>
              <a:buSzPts val="1400"/>
              <a:buChar char="○"/>
              <a:defRPr/>
            </a:lvl2pPr>
            <a:lvl3pPr lvl="2" algn="ctr" rtl="0">
              <a:spcBef>
                <a:spcPts val="0"/>
              </a:spcBef>
              <a:spcAft>
                <a:spcPts val="0"/>
              </a:spcAft>
              <a:buClr>
                <a:schemeClr val="dk1"/>
              </a:buClr>
              <a:buSzPts val="1400"/>
              <a:buChar char="■"/>
              <a:defRPr/>
            </a:lvl3pPr>
            <a:lvl4pPr lvl="3" algn="ctr" rtl="0">
              <a:spcBef>
                <a:spcPts val="0"/>
              </a:spcBef>
              <a:spcAft>
                <a:spcPts val="0"/>
              </a:spcAft>
              <a:buClr>
                <a:schemeClr val="dk1"/>
              </a:buClr>
              <a:buSzPts val="1400"/>
              <a:buChar char="●"/>
              <a:defRPr/>
            </a:lvl4pPr>
            <a:lvl5pPr lvl="4" algn="ctr" rtl="0">
              <a:spcBef>
                <a:spcPts val="0"/>
              </a:spcBef>
              <a:spcAft>
                <a:spcPts val="0"/>
              </a:spcAft>
              <a:buClr>
                <a:schemeClr val="dk1"/>
              </a:buClr>
              <a:buSzPts val="1400"/>
              <a:buChar char="○"/>
              <a:defRPr/>
            </a:lvl5pPr>
            <a:lvl6pPr lvl="5" algn="ctr" rtl="0">
              <a:spcBef>
                <a:spcPts val="0"/>
              </a:spcBef>
              <a:spcAft>
                <a:spcPts val="0"/>
              </a:spcAft>
              <a:buClr>
                <a:schemeClr val="dk1"/>
              </a:buClr>
              <a:buSzPts val="1400"/>
              <a:buChar char="■"/>
              <a:defRPr/>
            </a:lvl6pPr>
            <a:lvl7pPr lvl="6" algn="ctr" rtl="0">
              <a:spcBef>
                <a:spcPts val="0"/>
              </a:spcBef>
              <a:spcAft>
                <a:spcPts val="0"/>
              </a:spcAft>
              <a:buClr>
                <a:schemeClr val="dk1"/>
              </a:buClr>
              <a:buSzPts val="1400"/>
              <a:buChar char="●"/>
              <a:defRPr/>
            </a:lvl7pPr>
            <a:lvl8pPr lvl="7" algn="ctr" rtl="0">
              <a:spcBef>
                <a:spcPts val="0"/>
              </a:spcBef>
              <a:spcAft>
                <a:spcPts val="0"/>
              </a:spcAft>
              <a:buClr>
                <a:schemeClr val="dk1"/>
              </a:buClr>
              <a:buSzPts val="1400"/>
              <a:buChar char="○"/>
              <a:defRPr/>
            </a:lvl8pPr>
            <a:lvl9pPr lvl="8" algn="ctr" rtl="0">
              <a:spcBef>
                <a:spcPts val="0"/>
              </a:spcBef>
              <a:spcAft>
                <a:spcPts val="0"/>
              </a:spcAft>
              <a:buClr>
                <a:schemeClr val="dk1"/>
              </a:buClr>
              <a:buSzPts val="1400"/>
              <a:buChar char="■"/>
              <a:defRPr/>
            </a:lvl9pPr>
          </a:lstStyle>
          <a:p>
            <a:endParaRPr/>
          </a:p>
        </p:txBody>
      </p:sp>
      <p:sp>
        <p:nvSpPr>
          <p:cNvPr id="420" name="Google Shape;420;p46"/>
          <p:cNvSpPr txBox="1">
            <a:spLocks noGrp="1"/>
          </p:cNvSpPr>
          <p:nvPr>
            <p:ph type="subTitle" idx="2"/>
          </p:nvPr>
        </p:nvSpPr>
        <p:spPr>
          <a:xfrm>
            <a:off x="661213" y="1537663"/>
            <a:ext cx="3957600" cy="2889000"/>
          </a:xfrm>
          <a:prstGeom prst="rect">
            <a:avLst/>
          </a:prstGeom>
        </p:spPr>
        <p:txBody>
          <a:bodyPr spcFirstLastPara="1" wrap="square" lIns="91425" tIns="91425" rIns="91425" bIns="91425" anchor="ctr" anchorCtr="0">
            <a:noAutofit/>
          </a:bodyPr>
          <a:lstStyle>
            <a:lvl1pPr marR="38100" lvl="0" algn="ctr" rtl="0">
              <a:lnSpc>
                <a:spcPct val="100000"/>
              </a:lnSpc>
              <a:spcBef>
                <a:spcPts val="0"/>
              </a:spcBef>
              <a:spcAft>
                <a:spcPts val="0"/>
              </a:spcAft>
              <a:buClr>
                <a:schemeClr val="accent1"/>
              </a:buClr>
              <a:buSzPts val="1400"/>
              <a:buChar char="●"/>
              <a:defRPr sz="1400"/>
            </a:lvl1pPr>
            <a:lvl2pPr lvl="1" algn="ctr" rtl="0">
              <a:spcBef>
                <a:spcPts val="0"/>
              </a:spcBef>
              <a:spcAft>
                <a:spcPts val="0"/>
              </a:spcAft>
              <a:buClr>
                <a:schemeClr val="dk1"/>
              </a:buClr>
              <a:buSzPts val="1400"/>
              <a:buChar char="○"/>
              <a:defRPr/>
            </a:lvl2pPr>
            <a:lvl3pPr lvl="2" algn="ctr" rtl="0">
              <a:spcBef>
                <a:spcPts val="0"/>
              </a:spcBef>
              <a:spcAft>
                <a:spcPts val="0"/>
              </a:spcAft>
              <a:buClr>
                <a:schemeClr val="dk1"/>
              </a:buClr>
              <a:buSzPts val="1400"/>
              <a:buChar char="■"/>
              <a:defRPr/>
            </a:lvl3pPr>
            <a:lvl4pPr lvl="3" algn="ctr" rtl="0">
              <a:spcBef>
                <a:spcPts val="0"/>
              </a:spcBef>
              <a:spcAft>
                <a:spcPts val="0"/>
              </a:spcAft>
              <a:buClr>
                <a:schemeClr val="dk1"/>
              </a:buClr>
              <a:buSzPts val="1400"/>
              <a:buChar char="●"/>
              <a:defRPr/>
            </a:lvl4pPr>
            <a:lvl5pPr lvl="4" algn="ctr" rtl="0">
              <a:spcBef>
                <a:spcPts val="0"/>
              </a:spcBef>
              <a:spcAft>
                <a:spcPts val="0"/>
              </a:spcAft>
              <a:buClr>
                <a:schemeClr val="dk1"/>
              </a:buClr>
              <a:buSzPts val="1400"/>
              <a:buChar char="○"/>
              <a:defRPr/>
            </a:lvl5pPr>
            <a:lvl6pPr lvl="5" algn="ctr" rtl="0">
              <a:spcBef>
                <a:spcPts val="0"/>
              </a:spcBef>
              <a:spcAft>
                <a:spcPts val="0"/>
              </a:spcAft>
              <a:buClr>
                <a:schemeClr val="dk1"/>
              </a:buClr>
              <a:buSzPts val="1400"/>
              <a:buChar char="■"/>
              <a:defRPr/>
            </a:lvl6pPr>
            <a:lvl7pPr lvl="6" algn="ctr" rtl="0">
              <a:spcBef>
                <a:spcPts val="0"/>
              </a:spcBef>
              <a:spcAft>
                <a:spcPts val="0"/>
              </a:spcAft>
              <a:buClr>
                <a:schemeClr val="dk1"/>
              </a:buClr>
              <a:buSzPts val="1400"/>
              <a:buChar char="●"/>
              <a:defRPr/>
            </a:lvl7pPr>
            <a:lvl8pPr lvl="7" algn="ctr" rtl="0">
              <a:spcBef>
                <a:spcPts val="0"/>
              </a:spcBef>
              <a:spcAft>
                <a:spcPts val="0"/>
              </a:spcAft>
              <a:buClr>
                <a:schemeClr val="dk1"/>
              </a:buClr>
              <a:buSzPts val="1400"/>
              <a:buChar char="○"/>
              <a:defRPr/>
            </a:lvl8pPr>
            <a:lvl9pPr lvl="8" algn="ctr" rtl="0">
              <a:spcBef>
                <a:spcPts val="0"/>
              </a:spcBef>
              <a:spcAft>
                <a:spcPts val="0"/>
              </a:spcAft>
              <a:buClr>
                <a:schemeClr val="dk1"/>
              </a:buClr>
              <a:buSzPts val="14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2">
  <p:cSld name="CUSTOM_9">
    <p:spTree>
      <p:nvGrpSpPr>
        <p:cNvPr id="1" name="Shape 421"/>
        <p:cNvGrpSpPr/>
        <p:nvPr/>
      </p:nvGrpSpPr>
      <p:grpSpPr>
        <a:xfrm>
          <a:off x="0" y="0"/>
          <a:ext cx="0" cy="0"/>
          <a:chOff x="0" y="0"/>
          <a:chExt cx="0" cy="0"/>
        </a:xfrm>
      </p:grpSpPr>
      <p:sp>
        <p:nvSpPr>
          <p:cNvPr id="422" name="Google Shape;422;p47"/>
          <p:cNvSpPr txBox="1">
            <a:spLocks noGrp="1"/>
          </p:cNvSpPr>
          <p:nvPr>
            <p:ph type="subTitle" idx="1"/>
          </p:nvPr>
        </p:nvSpPr>
        <p:spPr>
          <a:xfrm>
            <a:off x="4816075" y="3616375"/>
            <a:ext cx="2942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423" name="Google Shape;423;p47"/>
          <p:cNvSpPr txBox="1">
            <a:spLocks noGrp="1"/>
          </p:cNvSpPr>
          <p:nvPr>
            <p:ph type="subTitle" idx="2"/>
          </p:nvPr>
        </p:nvSpPr>
        <p:spPr>
          <a:xfrm>
            <a:off x="4816200" y="3956375"/>
            <a:ext cx="2941800" cy="65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b="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24" name="Google Shape;424;p47"/>
          <p:cNvSpPr txBox="1">
            <a:spLocks noGrp="1"/>
          </p:cNvSpPr>
          <p:nvPr>
            <p:ph type="subTitle" idx="3"/>
          </p:nvPr>
        </p:nvSpPr>
        <p:spPr>
          <a:xfrm>
            <a:off x="1385829" y="3616375"/>
            <a:ext cx="2942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425" name="Google Shape;425;p47"/>
          <p:cNvSpPr txBox="1">
            <a:spLocks noGrp="1"/>
          </p:cNvSpPr>
          <p:nvPr>
            <p:ph type="subTitle" idx="4"/>
          </p:nvPr>
        </p:nvSpPr>
        <p:spPr>
          <a:xfrm>
            <a:off x="1386025" y="3956375"/>
            <a:ext cx="2941800" cy="65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b="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26" name="Google Shape;426;p47"/>
          <p:cNvSpPr txBox="1">
            <a:spLocks noGrp="1"/>
          </p:cNvSpPr>
          <p:nvPr>
            <p:ph type="title"/>
          </p:nvPr>
        </p:nvSpPr>
        <p:spPr>
          <a:xfrm>
            <a:off x="713225" y="445025"/>
            <a:ext cx="2729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427" name="Google Shape;427;p47"/>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28" name="Google Shape;428;p47"/>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hree columns 4">
  <p:cSld name="CUSTOM_31">
    <p:spTree>
      <p:nvGrpSpPr>
        <p:cNvPr id="1" name="Shape 429"/>
        <p:cNvGrpSpPr/>
        <p:nvPr/>
      </p:nvGrpSpPr>
      <p:grpSpPr>
        <a:xfrm>
          <a:off x="0" y="0"/>
          <a:ext cx="0" cy="0"/>
          <a:chOff x="0" y="0"/>
          <a:chExt cx="0" cy="0"/>
        </a:xfrm>
      </p:grpSpPr>
      <p:sp>
        <p:nvSpPr>
          <p:cNvPr id="430" name="Google Shape;430;p48"/>
          <p:cNvSpPr txBox="1">
            <a:spLocks noGrp="1"/>
          </p:cNvSpPr>
          <p:nvPr>
            <p:ph type="title"/>
          </p:nvPr>
        </p:nvSpPr>
        <p:spPr>
          <a:xfrm>
            <a:off x="1244250" y="445025"/>
            <a:ext cx="665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sp>
        <p:nvSpPr>
          <p:cNvPr id="431" name="Google Shape;431;p48"/>
          <p:cNvSpPr txBox="1">
            <a:spLocks noGrp="1"/>
          </p:cNvSpPr>
          <p:nvPr>
            <p:ph type="subTitle" idx="1"/>
          </p:nvPr>
        </p:nvSpPr>
        <p:spPr>
          <a:xfrm>
            <a:off x="3509000" y="33987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432" name="Google Shape;432;p48"/>
          <p:cNvSpPr txBox="1">
            <a:spLocks noGrp="1"/>
          </p:cNvSpPr>
          <p:nvPr>
            <p:ph type="subTitle" idx="2"/>
          </p:nvPr>
        </p:nvSpPr>
        <p:spPr>
          <a:xfrm>
            <a:off x="3509025" y="3814950"/>
            <a:ext cx="2126100" cy="88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33" name="Google Shape;433;p48"/>
          <p:cNvSpPr txBox="1">
            <a:spLocks noGrp="1"/>
          </p:cNvSpPr>
          <p:nvPr>
            <p:ph type="subTitle" idx="3"/>
          </p:nvPr>
        </p:nvSpPr>
        <p:spPr>
          <a:xfrm>
            <a:off x="953025" y="33987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434" name="Google Shape;434;p48"/>
          <p:cNvSpPr txBox="1">
            <a:spLocks noGrp="1"/>
          </p:cNvSpPr>
          <p:nvPr>
            <p:ph type="subTitle" idx="4"/>
          </p:nvPr>
        </p:nvSpPr>
        <p:spPr>
          <a:xfrm>
            <a:off x="953125" y="3814951"/>
            <a:ext cx="2126100" cy="88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35" name="Google Shape;435;p48"/>
          <p:cNvSpPr txBox="1">
            <a:spLocks noGrp="1"/>
          </p:cNvSpPr>
          <p:nvPr>
            <p:ph type="subTitle" idx="5"/>
          </p:nvPr>
        </p:nvSpPr>
        <p:spPr>
          <a:xfrm>
            <a:off x="6064875" y="33987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436" name="Google Shape;436;p48"/>
          <p:cNvSpPr txBox="1">
            <a:spLocks noGrp="1"/>
          </p:cNvSpPr>
          <p:nvPr>
            <p:ph type="subTitle" idx="6"/>
          </p:nvPr>
        </p:nvSpPr>
        <p:spPr>
          <a:xfrm>
            <a:off x="6064875" y="3814950"/>
            <a:ext cx="2126100" cy="88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437" name="Google Shape;437;p48"/>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38" name="Google Shape;438;p48"/>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39" name="Google Shape;439;p48"/>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40" name="Google Shape;440;p48"/>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anks">
  <p:cSld name="CUSTOM_1">
    <p:spTree>
      <p:nvGrpSpPr>
        <p:cNvPr id="1" name="Shape 441"/>
        <p:cNvGrpSpPr/>
        <p:nvPr/>
      </p:nvGrpSpPr>
      <p:grpSpPr>
        <a:xfrm>
          <a:off x="0" y="0"/>
          <a:ext cx="0" cy="0"/>
          <a:chOff x="0" y="0"/>
          <a:chExt cx="0" cy="0"/>
        </a:xfrm>
      </p:grpSpPr>
      <p:sp>
        <p:nvSpPr>
          <p:cNvPr id="442" name="Google Shape;442;p49"/>
          <p:cNvSpPr txBox="1">
            <a:spLocks noGrp="1"/>
          </p:cNvSpPr>
          <p:nvPr>
            <p:ph type="title"/>
          </p:nvPr>
        </p:nvSpPr>
        <p:spPr>
          <a:xfrm>
            <a:off x="2832900" y="791200"/>
            <a:ext cx="3478200" cy="92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300"/>
              <a:buNone/>
              <a:defRPr sz="7000"/>
            </a:lvl1pPr>
            <a:lvl2pPr lvl="1" algn="ctr" rtl="0">
              <a:spcBef>
                <a:spcPts val="0"/>
              </a:spcBef>
              <a:spcAft>
                <a:spcPts val="0"/>
              </a:spcAft>
              <a:buSzPts val="3000"/>
              <a:buNone/>
              <a:defRPr>
                <a:latin typeface="Open Sans"/>
                <a:ea typeface="Open Sans"/>
                <a:cs typeface="Open Sans"/>
                <a:sym typeface="Open Sans"/>
              </a:defRPr>
            </a:lvl2pPr>
            <a:lvl3pPr lvl="2" algn="ctr" rtl="0">
              <a:spcBef>
                <a:spcPts val="0"/>
              </a:spcBef>
              <a:spcAft>
                <a:spcPts val="0"/>
              </a:spcAft>
              <a:buSzPts val="3000"/>
              <a:buNone/>
              <a:defRPr>
                <a:latin typeface="Open Sans"/>
                <a:ea typeface="Open Sans"/>
                <a:cs typeface="Open Sans"/>
                <a:sym typeface="Open Sans"/>
              </a:defRPr>
            </a:lvl3pPr>
            <a:lvl4pPr lvl="3" algn="ctr" rtl="0">
              <a:spcBef>
                <a:spcPts val="0"/>
              </a:spcBef>
              <a:spcAft>
                <a:spcPts val="0"/>
              </a:spcAft>
              <a:buSzPts val="3000"/>
              <a:buNone/>
              <a:defRPr>
                <a:latin typeface="Open Sans"/>
                <a:ea typeface="Open Sans"/>
                <a:cs typeface="Open Sans"/>
                <a:sym typeface="Open Sans"/>
              </a:defRPr>
            </a:lvl4pPr>
            <a:lvl5pPr lvl="4" algn="ctr" rtl="0">
              <a:spcBef>
                <a:spcPts val="0"/>
              </a:spcBef>
              <a:spcAft>
                <a:spcPts val="0"/>
              </a:spcAft>
              <a:buSzPts val="3000"/>
              <a:buNone/>
              <a:defRPr>
                <a:latin typeface="Open Sans"/>
                <a:ea typeface="Open Sans"/>
                <a:cs typeface="Open Sans"/>
                <a:sym typeface="Open Sans"/>
              </a:defRPr>
            </a:lvl5pPr>
            <a:lvl6pPr lvl="5" algn="ctr" rtl="0">
              <a:spcBef>
                <a:spcPts val="0"/>
              </a:spcBef>
              <a:spcAft>
                <a:spcPts val="0"/>
              </a:spcAft>
              <a:buSzPts val="3000"/>
              <a:buNone/>
              <a:defRPr>
                <a:latin typeface="Open Sans"/>
                <a:ea typeface="Open Sans"/>
                <a:cs typeface="Open Sans"/>
                <a:sym typeface="Open Sans"/>
              </a:defRPr>
            </a:lvl6pPr>
            <a:lvl7pPr lvl="6" algn="ctr" rtl="0">
              <a:spcBef>
                <a:spcPts val="0"/>
              </a:spcBef>
              <a:spcAft>
                <a:spcPts val="0"/>
              </a:spcAft>
              <a:buSzPts val="3000"/>
              <a:buNone/>
              <a:defRPr>
                <a:latin typeface="Open Sans"/>
                <a:ea typeface="Open Sans"/>
                <a:cs typeface="Open Sans"/>
                <a:sym typeface="Open Sans"/>
              </a:defRPr>
            </a:lvl7pPr>
            <a:lvl8pPr lvl="7" algn="ctr" rtl="0">
              <a:spcBef>
                <a:spcPts val="0"/>
              </a:spcBef>
              <a:spcAft>
                <a:spcPts val="0"/>
              </a:spcAft>
              <a:buSzPts val="3000"/>
              <a:buNone/>
              <a:defRPr>
                <a:latin typeface="Open Sans"/>
                <a:ea typeface="Open Sans"/>
                <a:cs typeface="Open Sans"/>
                <a:sym typeface="Open Sans"/>
              </a:defRPr>
            </a:lvl8pPr>
            <a:lvl9pPr lvl="8" algn="ctr" rtl="0">
              <a:spcBef>
                <a:spcPts val="0"/>
              </a:spcBef>
              <a:spcAft>
                <a:spcPts val="0"/>
              </a:spcAft>
              <a:buSzPts val="3000"/>
              <a:buNone/>
              <a:defRPr>
                <a:latin typeface="Open Sans"/>
                <a:ea typeface="Open Sans"/>
                <a:cs typeface="Open Sans"/>
                <a:sym typeface="Open Sans"/>
              </a:defRPr>
            </a:lvl9pPr>
          </a:lstStyle>
          <a:p>
            <a:endParaRPr/>
          </a:p>
        </p:txBody>
      </p:sp>
      <p:sp>
        <p:nvSpPr>
          <p:cNvPr id="443" name="Google Shape;443;p49"/>
          <p:cNvSpPr txBox="1">
            <a:spLocks noGrp="1"/>
          </p:cNvSpPr>
          <p:nvPr>
            <p:ph type="subTitle" idx="1"/>
          </p:nvPr>
        </p:nvSpPr>
        <p:spPr>
          <a:xfrm>
            <a:off x="2983350" y="1749425"/>
            <a:ext cx="3177300" cy="92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44" name="Google Shape;444;p49"/>
          <p:cNvSpPr txBox="1"/>
          <p:nvPr/>
        </p:nvSpPr>
        <p:spPr>
          <a:xfrm>
            <a:off x="2900450" y="3438275"/>
            <a:ext cx="3343200" cy="71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chemeClr val="dk2"/>
                </a:solidFill>
                <a:latin typeface="Montserrat"/>
                <a:ea typeface="Montserrat"/>
                <a:cs typeface="Montserrat"/>
                <a:sym typeface="Montserrat"/>
              </a:rPr>
              <a:t>CREDITS</a:t>
            </a:r>
            <a:r>
              <a:rPr lang="en" sz="1100">
                <a:solidFill>
                  <a:schemeClr val="dk2"/>
                </a:solidFill>
                <a:latin typeface="Montserrat"/>
                <a:ea typeface="Montserrat"/>
                <a:cs typeface="Montserrat"/>
                <a:sym typeface="Montserrat"/>
              </a:rPr>
              <a:t>: This presentation template was created by </a:t>
            </a:r>
            <a:r>
              <a:rPr lang="en" sz="1100" b="1">
                <a:solidFill>
                  <a:schemeClr val="dk2"/>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100">
                <a:solidFill>
                  <a:schemeClr val="dk2"/>
                </a:solidFill>
                <a:latin typeface="Montserrat"/>
                <a:ea typeface="Montserrat"/>
                <a:cs typeface="Montserrat"/>
                <a:sym typeface="Montserrat"/>
              </a:rPr>
              <a:t>, including icons by </a:t>
            </a:r>
            <a:r>
              <a:rPr lang="en" sz="1100" b="1">
                <a:solidFill>
                  <a:schemeClr val="dk2"/>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100">
                <a:solidFill>
                  <a:schemeClr val="dk2"/>
                </a:solidFill>
                <a:latin typeface="Montserrat"/>
                <a:ea typeface="Montserrat"/>
                <a:cs typeface="Montserrat"/>
                <a:sym typeface="Montserrat"/>
              </a:rPr>
              <a:t>, infographics &amp; images by </a:t>
            </a:r>
            <a:r>
              <a:rPr lang="en" sz="1100" b="1">
                <a:solidFill>
                  <a:schemeClr val="dk2"/>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endParaRPr sz="1100" b="1">
              <a:solidFill>
                <a:schemeClr val="dk2"/>
              </a:solidFill>
              <a:latin typeface="Montserrat"/>
              <a:ea typeface="Montserrat"/>
              <a:cs typeface="Montserrat"/>
              <a:sym typeface="Montserrat"/>
            </a:endParaRPr>
          </a:p>
        </p:txBody>
      </p:sp>
      <p:cxnSp>
        <p:nvCxnSpPr>
          <p:cNvPr id="445" name="Google Shape;445;p4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46" name="Google Shape;446;p49"/>
          <p:cNvCxnSpPr/>
          <p:nvPr/>
        </p:nvCxnSpPr>
        <p:spPr>
          <a:xfrm>
            <a:off x="-257975" y="3935375"/>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47" name="Google Shape;447;p4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48" name="Google Shape;448;p49"/>
          <p:cNvCxnSpPr/>
          <p:nvPr/>
        </p:nvCxnSpPr>
        <p:spPr>
          <a:xfrm>
            <a:off x="6467450" y="-72550"/>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449"/>
        <p:cNvGrpSpPr/>
        <p:nvPr/>
      </p:nvGrpSpPr>
      <p:grpSpPr>
        <a:xfrm>
          <a:off x="0" y="0"/>
          <a:ext cx="0" cy="0"/>
          <a:chOff x="0" y="0"/>
          <a:chExt cx="0" cy="0"/>
        </a:xfrm>
      </p:grpSpPr>
      <p:cxnSp>
        <p:nvCxnSpPr>
          <p:cNvPr id="450" name="Google Shape;450;p50"/>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1" name="Google Shape;451;p50"/>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cxnSp>
        <p:nvCxnSpPr>
          <p:cNvPr id="40" name="Google Shape;40;p6"/>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1" name="Google Shape;41;p6"/>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452"/>
        <p:cNvGrpSpPr/>
        <p:nvPr/>
      </p:nvGrpSpPr>
      <p:grpSpPr>
        <a:xfrm>
          <a:off x="0" y="0"/>
          <a:ext cx="0" cy="0"/>
          <a:chOff x="0" y="0"/>
          <a:chExt cx="0" cy="0"/>
        </a:xfrm>
      </p:grpSpPr>
      <p:cxnSp>
        <p:nvCxnSpPr>
          <p:cNvPr id="453" name="Google Shape;453;p5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4" name="Google Shape;454;p5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5" name="Google Shape;455;p51"/>
          <p:cNvCxnSpPr/>
          <p:nvPr/>
        </p:nvCxnSpPr>
        <p:spPr>
          <a:xfrm>
            <a:off x="7434175" y="-125600"/>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56" name="Google Shape;456;p51"/>
          <p:cNvCxnSpPr/>
          <p:nvPr/>
        </p:nvCxnSpPr>
        <p:spPr>
          <a:xfrm>
            <a:off x="-147275" y="3943475"/>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2">
  <p:cSld name="CUSTOM_10_1_1">
    <p:spTree>
      <p:nvGrpSpPr>
        <p:cNvPr id="1" name="Shape 457"/>
        <p:cNvGrpSpPr/>
        <p:nvPr/>
      </p:nvGrpSpPr>
      <p:grpSpPr>
        <a:xfrm>
          <a:off x="0" y="0"/>
          <a:ext cx="0" cy="0"/>
          <a:chOff x="0" y="0"/>
          <a:chExt cx="0" cy="0"/>
        </a:xfrm>
      </p:grpSpPr>
      <p:cxnSp>
        <p:nvCxnSpPr>
          <p:cNvPr id="458" name="Google Shape;458;p5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9" name="Google Shape;459;p5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60" name="Google Shape;460;p52"/>
          <p:cNvCxnSpPr/>
          <p:nvPr/>
        </p:nvCxnSpPr>
        <p:spPr>
          <a:xfrm flipH="1">
            <a:off x="6772150" y="3663450"/>
            <a:ext cx="2823300" cy="1633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3">
  <p:cSld name="CUSTOM_30">
    <p:spTree>
      <p:nvGrpSpPr>
        <p:cNvPr id="1" name="Shape 461"/>
        <p:cNvGrpSpPr/>
        <p:nvPr/>
      </p:nvGrpSpPr>
      <p:grpSpPr>
        <a:xfrm>
          <a:off x="0" y="0"/>
          <a:ext cx="0" cy="0"/>
          <a:chOff x="0" y="0"/>
          <a:chExt cx="0" cy="0"/>
        </a:xfrm>
      </p:grpSpPr>
      <p:cxnSp>
        <p:nvCxnSpPr>
          <p:cNvPr id="462" name="Google Shape;462;p5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63" name="Google Shape;463;p5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64" name="Google Shape;464;p53"/>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5" name="Google Shape;465;p53"/>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6" name="Google Shape;466;p53"/>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7" name="Google Shape;467;p53"/>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7"/>
          <p:cNvSpPr txBox="1">
            <a:spLocks noGrp="1"/>
          </p:cNvSpPr>
          <p:nvPr>
            <p:ph type="subTitle" idx="1"/>
          </p:nvPr>
        </p:nvSpPr>
        <p:spPr>
          <a:xfrm>
            <a:off x="2247500" y="1433050"/>
            <a:ext cx="18381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9pPr>
          </a:lstStyle>
          <a:p>
            <a:endParaRPr/>
          </a:p>
        </p:txBody>
      </p:sp>
      <p:sp>
        <p:nvSpPr>
          <p:cNvPr id="44" name="Google Shape;44;p7"/>
          <p:cNvSpPr txBox="1">
            <a:spLocks noGrp="1"/>
          </p:cNvSpPr>
          <p:nvPr>
            <p:ph type="subTitle" idx="2"/>
          </p:nvPr>
        </p:nvSpPr>
        <p:spPr>
          <a:xfrm>
            <a:off x="2247500" y="1790050"/>
            <a:ext cx="5160300" cy="2754000"/>
          </a:xfrm>
          <a:prstGeom prst="rect">
            <a:avLst/>
          </a:prstGeom>
        </p:spPr>
        <p:txBody>
          <a:bodyPr spcFirstLastPara="1" wrap="square" lIns="91425" tIns="91425" rIns="91425" bIns="91425" anchor="t" anchorCtr="0">
            <a:noAutofit/>
          </a:bodyPr>
          <a:lstStyle>
            <a:lvl1pPr marR="50800" lvl="0" rtl="0">
              <a:lnSpc>
                <a:spcPct val="166000"/>
              </a:lnSpc>
              <a:spcBef>
                <a:spcPts val="0"/>
              </a:spcBef>
              <a:spcAft>
                <a:spcPts val="0"/>
              </a:spcAft>
              <a:buClr>
                <a:schemeClr val="accent1"/>
              </a:buClr>
              <a:buSzPts val="1400"/>
              <a:buChar char="●"/>
              <a:defRPr sz="1400">
                <a:solidFill>
                  <a:srgbClr val="374957"/>
                </a:solidFill>
              </a:defRPr>
            </a:lvl1pPr>
            <a:lvl2pPr lvl="1" algn="ctr" rtl="0">
              <a:spcBef>
                <a:spcPts val="0"/>
              </a:spcBef>
              <a:spcAft>
                <a:spcPts val="0"/>
              </a:spcAft>
              <a:buClr>
                <a:schemeClr val="dk1"/>
              </a:buClr>
              <a:buSzPts val="1400"/>
              <a:buChar char="○"/>
              <a:defRPr/>
            </a:lvl2pPr>
            <a:lvl3pPr lvl="2" algn="ctr" rtl="0">
              <a:spcBef>
                <a:spcPts val="0"/>
              </a:spcBef>
              <a:spcAft>
                <a:spcPts val="0"/>
              </a:spcAft>
              <a:buClr>
                <a:schemeClr val="dk1"/>
              </a:buClr>
              <a:buSzPts val="1400"/>
              <a:buChar char="■"/>
              <a:defRPr/>
            </a:lvl3pPr>
            <a:lvl4pPr lvl="3" algn="ctr" rtl="0">
              <a:spcBef>
                <a:spcPts val="0"/>
              </a:spcBef>
              <a:spcAft>
                <a:spcPts val="0"/>
              </a:spcAft>
              <a:buClr>
                <a:schemeClr val="dk1"/>
              </a:buClr>
              <a:buSzPts val="1400"/>
              <a:buChar char="●"/>
              <a:defRPr/>
            </a:lvl4pPr>
            <a:lvl5pPr lvl="4" algn="ctr" rtl="0">
              <a:spcBef>
                <a:spcPts val="0"/>
              </a:spcBef>
              <a:spcAft>
                <a:spcPts val="0"/>
              </a:spcAft>
              <a:buClr>
                <a:schemeClr val="dk1"/>
              </a:buClr>
              <a:buSzPts val="1400"/>
              <a:buChar char="○"/>
              <a:defRPr/>
            </a:lvl5pPr>
            <a:lvl6pPr lvl="5" algn="ctr" rtl="0">
              <a:spcBef>
                <a:spcPts val="0"/>
              </a:spcBef>
              <a:spcAft>
                <a:spcPts val="0"/>
              </a:spcAft>
              <a:buClr>
                <a:schemeClr val="dk1"/>
              </a:buClr>
              <a:buSzPts val="1400"/>
              <a:buChar char="■"/>
              <a:defRPr/>
            </a:lvl6pPr>
            <a:lvl7pPr lvl="6" algn="ctr" rtl="0">
              <a:spcBef>
                <a:spcPts val="0"/>
              </a:spcBef>
              <a:spcAft>
                <a:spcPts val="0"/>
              </a:spcAft>
              <a:buClr>
                <a:schemeClr val="dk1"/>
              </a:buClr>
              <a:buSzPts val="1400"/>
              <a:buChar char="●"/>
              <a:defRPr/>
            </a:lvl7pPr>
            <a:lvl8pPr lvl="7" algn="ctr" rtl="0">
              <a:spcBef>
                <a:spcPts val="0"/>
              </a:spcBef>
              <a:spcAft>
                <a:spcPts val="0"/>
              </a:spcAft>
              <a:buClr>
                <a:schemeClr val="dk1"/>
              </a:buClr>
              <a:buSzPts val="1400"/>
              <a:buChar char="○"/>
              <a:defRPr/>
            </a:lvl8pPr>
            <a:lvl9pPr lvl="8" algn="ctr" rtl="0">
              <a:spcBef>
                <a:spcPts val="0"/>
              </a:spcBef>
              <a:spcAft>
                <a:spcPts val="0"/>
              </a:spcAft>
              <a:buClr>
                <a:schemeClr val="dk1"/>
              </a:buClr>
              <a:buSzPts val="1400"/>
              <a:buChar char="■"/>
              <a:defRPr/>
            </a:lvl9pPr>
          </a:lstStyle>
          <a:p>
            <a:endParaRPr/>
          </a:p>
        </p:txBody>
      </p:sp>
      <p:sp>
        <p:nvSpPr>
          <p:cNvPr id="45" name="Google Shape;45;p7"/>
          <p:cNvSpPr txBox="1">
            <a:spLocks noGrp="1"/>
          </p:cNvSpPr>
          <p:nvPr>
            <p:ph type="title"/>
          </p:nvPr>
        </p:nvSpPr>
        <p:spPr>
          <a:xfrm>
            <a:off x="713225" y="445025"/>
            <a:ext cx="4297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46" name="Google Shape;46;p7"/>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7" name="Google Shape;47;p7"/>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1122500" y="1073000"/>
            <a:ext cx="6899100" cy="2856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9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cxnSp>
        <p:nvCxnSpPr>
          <p:cNvPr id="50" name="Google Shape;50;p8"/>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1" name="Google Shape;51;p8"/>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2" name="Google Shape;52;p8"/>
          <p:cNvCxnSpPr/>
          <p:nvPr/>
        </p:nvCxnSpPr>
        <p:spPr>
          <a:xfrm flipH="1">
            <a:off x="7093250" y="3935075"/>
            <a:ext cx="2332800" cy="1347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53" name="Google Shape;53;p8"/>
          <p:cNvCxnSpPr/>
          <p:nvPr/>
        </p:nvCxnSpPr>
        <p:spPr>
          <a:xfrm flipH="1">
            <a:off x="-420450" y="-121600"/>
            <a:ext cx="2332800" cy="1347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txBox="1">
            <a:spLocks noGrp="1"/>
          </p:cNvSpPr>
          <p:nvPr>
            <p:ph type="subTitle" idx="1"/>
          </p:nvPr>
        </p:nvSpPr>
        <p:spPr>
          <a:xfrm>
            <a:off x="895950" y="1682000"/>
            <a:ext cx="3847200" cy="237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sz="14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56" name="Google Shape;56;p9"/>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57" name="Google Shape;57;p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8" name="Google Shape;58;p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9" name="Google Shape;59;p9"/>
          <p:cNvCxnSpPr/>
          <p:nvPr/>
        </p:nvCxnSpPr>
        <p:spPr>
          <a:xfrm flipH="1">
            <a:off x="5925450" y="2797500"/>
            <a:ext cx="3378000" cy="24669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0"/>
        <p:cNvGrpSpPr/>
        <p:nvPr/>
      </p:nvGrpSpPr>
      <p:grpSpPr>
        <a:xfrm>
          <a:off x="0" y="0"/>
          <a:ext cx="0" cy="0"/>
          <a:chOff x="0" y="0"/>
          <a:chExt cx="0" cy="0"/>
        </a:xfrm>
      </p:grpSpPr>
      <p:sp>
        <p:nvSpPr>
          <p:cNvPr id="61" name="Google Shape;61;p10"/>
          <p:cNvSpPr txBox="1">
            <a:spLocks noGrp="1"/>
          </p:cNvSpPr>
          <p:nvPr>
            <p:ph type="body" idx="1"/>
          </p:nvPr>
        </p:nvSpPr>
        <p:spPr>
          <a:xfrm>
            <a:off x="713225" y="441927"/>
            <a:ext cx="3557100" cy="9777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800"/>
              <a:buNone/>
              <a:defRPr sz="3000">
                <a:latin typeface="Vidaloka"/>
                <a:ea typeface="Vidaloka"/>
                <a:cs typeface="Vidaloka"/>
                <a:sym typeface="Vidaloka"/>
              </a:defRPr>
            </a:lvl1pPr>
          </a:lstStyle>
          <a:p>
            <a:endParaRPr/>
          </a:p>
        </p:txBody>
      </p:sp>
      <p:cxnSp>
        <p:nvCxnSpPr>
          <p:cNvPr id="62" name="Google Shape;62;p10"/>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63" name="Google Shape;63;p10"/>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64" name="Google Shape;64;p10"/>
          <p:cNvCxnSpPr/>
          <p:nvPr/>
        </p:nvCxnSpPr>
        <p:spPr>
          <a:xfrm rot="10800000" flipH="1">
            <a:off x="6144975" y="3103725"/>
            <a:ext cx="3118200" cy="22011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Vidaloka"/>
              <a:buNone/>
              <a:defRPr sz="3000">
                <a:solidFill>
                  <a:schemeClr val="dk1"/>
                </a:solidFill>
                <a:latin typeface="Vidaloka"/>
                <a:ea typeface="Vidaloka"/>
                <a:cs typeface="Vidaloka"/>
                <a:sym typeface="Vidaloka"/>
              </a:defRPr>
            </a:lvl1pPr>
            <a:lvl2pPr lvl="1">
              <a:spcBef>
                <a:spcPts val="0"/>
              </a:spcBef>
              <a:spcAft>
                <a:spcPts val="0"/>
              </a:spcAft>
              <a:buClr>
                <a:schemeClr val="dk1"/>
              </a:buClr>
              <a:buSzPts val="3000"/>
              <a:buNone/>
              <a:defRPr sz="3000" i="1">
                <a:solidFill>
                  <a:schemeClr val="dk1"/>
                </a:solidFill>
              </a:defRPr>
            </a:lvl2pPr>
            <a:lvl3pPr lvl="2">
              <a:spcBef>
                <a:spcPts val="0"/>
              </a:spcBef>
              <a:spcAft>
                <a:spcPts val="0"/>
              </a:spcAft>
              <a:buClr>
                <a:schemeClr val="dk1"/>
              </a:buClr>
              <a:buSzPts val="3000"/>
              <a:buNone/>
              <a:defRPr sz="3000" i="1">
                <a:solidFill>
                  <a:schemeClr val="dk1"/>
                </a:solidFill>
              </a:defRPr>
            </a:lvl3pPr>
            <a:lvl4pPr lvl="3">
              <a:spcBef>
                <a:spcPts val="0"/>
              </a:spcBef>
              <a:spcAft>
                <a:spcPts val="0"/>
              </a:spcAft>
              <a:buClr>
                <a:schemeClr val="dk1"/>
              </a:buClr>
              <a:buSzPts val="3000"/>
              <a:buNone/>
              <a:defRPr sz="3000" i="1">
                <a:solidFill>
                  <a:schemeClr val="dk1"/>
                </a:solidFill>
              </a:defRPr>
            </a:lvl4pPr>
            <a:lvl5pPr lvl="4">
              <a:spcBef>
                <a:spcPts val="0"/>
              </a:spcBef>
              <a:spcAft>
                <a:spcPts val="0"/>
              </a:spcAft>
              <a:buClr>
                <a:schemeClr val="dk1"/>
              </a:buClr>
              <a:buSzPts val="3000"/>
              <a:buNone/>
              <a:defRPr sz="3000" i="1">
                <a:solidFill>
                  <a:schemeClr val="dk1"/>
                </a:solidFill>
              </a:defRPr>
            </a:lvl5pPr>
            <a:lvl6pPr lvl="5">
              <a:spcBef>
                <a:spcPts val="0"/>
              </a:spcBef>
              <a:spcAft>
                <a:spcPts val="0"/>
              </a:spcAft>
              <a:buClr>
                <a:schemeClr val="dk1"/>
              </a:buClr>
              <a:buSzPts val="3000"/>
              <a:buNone/>
              <a:defRPr sz="3000" i="1">
                <a:solidFill>
                  <a:schemeClr val="dk1"/>
                </a:solidFill>
              </a:defRPr>
            </a:lvl6pPr>
            <a:lvl7pPr lvl="6">
              <a:spcBef>
                <a:spcPts val="0"/>
              </a:spcBef>
              <a:spcAft>
                <a:spcPts val="0"/>
              </a:spcAft>
              <a:buClr>
                <a:schemeClr val="dk1"/>
              </a:buClr>
              <a:buSzPts val="3000"/>
              <a:buNone/>
              <a:defRPr sz="3000" i="1">
                <a:solidFill>
                  <a:schemeClr val="dk1"/>
                </a:solidFill>
              </a:defRPr>
            </a:lvl7pPr>
            <a:lvl8pPr lvl="7">
              <a:spcBef>
                <a:spcPts val="0"/>
              </a:spcBef>
              <a:spcAft>
                <a:spcPts val="0"/>
              </a:spcAft>
              <a:buClr>
                <a:schemeClr val="dk1"/>
              </a:buClr>
              <a:buSzPts val="3000"/>
              <a:buNone/>
              <a:defRPr sz="3000" i="1">
                <a:solidFill>
                  <a:schemeClr val="dk1"/>
                </a:solidFill>
              </a:defRPr>
            </a:lvl8pPr>
            <a:lvl9pPr lvl="8">
              <a:spcBef>
                <a:spcPts val="0"/>
              </a:spcBef>
              <a:spcAft>
                <a:spcPts val="0"/>
              </a:spcAft>
              <a:buClr>
                <a:schemeClr val="dk1"/>
              </a:buClr>
              <a:buSzPts val="3000"/>
              <a:buNone/>
              <a:defRPr sz="3000" i="1">
                <a:solidFill>
                  <a:schemeClr val="dk1"/>
                </a:solidFill>
              </a:defRPr>
            </a:lvl9pPr>
          </a:lstStyle>
          <a:p>
            <a:endParaRPr/>
          </a:p>
        </p:txBody>
      </p:sp>
      <p:sp>
        <p:nvSpPr>
          <p:cNvPr id="7" name="Google Shape;7;p1"/>
          <p:cNvSpPr txBox="1">
            <a:spLocks noGrp="1"/>
          </p:cNvSpPr>
          <p:nvPr>
            <p:ph type="body" idx="1"/>
          </p:nvPr>
        </p:nvSpPr>
        <p:spPr>
          <a:xfrm>
            <a:off x="713250"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K4_RpN8lR78"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youtu.be/K4_RpN8lR78?si=oYEOG1LzQ7edI5mz" TargetMode="Externa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54"/>
          <p:cNvSpPr txBox="1">
            <a:spLocks noGrp="1"/>
          </p:cNvSpPr>
          <p:nvPr>
            <p:ph type="ctrTitle"/>
          </p:nvPr>
        </p:nvSpPr>
        <p:spPr>
          <a:xfrm>
            <a:off x="1039975" y="2209800"/>
            <a:ext cx="7064100" cy="10911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262626"/>
              </a:buClr>
              <a:buSzPts val="5400"/>
              <a:buFont typeface="Arial"/>
              <a:buNone/>
            </a:pPr>
            <a:r>
              <a:rPr lang="en" sz="5400" b="1">
                <a:solidFill>
                  <a:srgbClr val="262626"/>
                </a:solidFill>
              </a:rPr>
              <a:t>Daily Detox: </a:t>
            </a:r>
            <a:endParaRPr b="1"/>
          </a:p>
        </p:txBody>
      </p:sp>
      <p:sp>
        <p:nvSpPr>
          <p:cNvPr id="473" name="Google Shape;473;p54"/>
          <p:cNvSpPr txBox="1">
            <a:spLocks noGrp="1"/>
          </p:cNvSpPr>
          <p:nvPr>
            <p:ph type="subTitle" idx="1"/>
          </p:nvPr>
        </p:nvSpPr>
        <p:spPr>
          <a:xfrm>
            <a:off x="1039975" y="3148500"/>
            <a:ext cx="7064100" cy="441900"/>
          </a:xfrm>
          <a:prstGeom prst="rect">
            <a:avLst/>
          </a:prstGeom>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2000"/>
              <a:buFont typeface="Arial"/>
              <a:buNone/>
            </a:pPr>
            <a:r>
              <a:rPr lang="en" sz="2000" i="1">
                <a:solidFill>
                  <a:srgbClr val="262626"/>
                </a:solidFill>
                <a:latin typeface="Avenir"/>
                <a:ea typeface="Avenir"/>
                <a:cs typeface="Avenir"/>
                <a:sym typeface="Avenir"/>
              </a:rPr>
              <a:t>Practical Strategies for Stress and Burnout Prevention in Helping Professions</a:t>
            </a:r>
            <a:endParaRPr sz="2000" i="1">
              <a:solidFill>
                <a:srgbClr val="262626"/>
              </a:solidFill>
              <a:latin typeface="Avenir"/>
              <a:ea typeface="Avenir"/>
              <a:cs typeface="Avenir"/>
              <a:sym typeface="Avenir"/>
            </a:endParaRPr>
          </a:p>
          <a:p>
            <a:pPr marL="0" lvl="0" indent="0" algn="l" rtl="0">
              <a:lnSpc>
                <a:spcPct val="110000"/>
              </a:lnSpc>
              <a:spcBef>
                <a:spcPts val="0"/>
              </a:spcBef>
              <a:spcAft>
                <a:spcPts val="0"/>
              </a:spcAft>
              <a:buClr>
                <a:schemeClr val="dk1"/>
              </a:buClr>
              <a:buSzPts val="2000"/>
              <a:buFont typeface="Arial"/>
              <a:buNone/>
            </a:pPr>
            <a:endParaRPr sz="2000">
              <a:solidFill>
                <a:srgbClr val="262626"/>
              </a:solidFill>
              <a:latin typeface="Avenir"/>
              <a:ea typeface="Avenir"/>
              <a:cs typeface="Avenir"/>
              <a:sym typeface="Avenir"/>
            </a:endParaRPr>
          </a:p>
          <a:p>
            <a:pPr marL="0" lvl="0" indent="0" algn="l" rtl="0">
              <a:lnSpc>
                <a:spcPct val="110000"/>
              </a:lnSpc>
              <a:spcBef>
                <a:spcPts val="0"/>
              </a:spcBef>
              <a:spcAft>
                <a:spcPts val="0"/>
              </a:spcAft>
              <a:buClr>
                <a:schemeClr val="dk1"/>
              </a:buClr>
              <a:buSzPts val="2000"/>
              <a:buFont typeface="Arial"/>
              <a:buNone/>
            </a:pPr>
            <a:r>
              <a:rPr lang="en" sz="2000">
                <a:solidFill>
                  <a:srgbClr val="262626"/>
                </a:solidFill>
              </a:rPr>
              <a:t>Sa’Mya Jones, M.S., NCC</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2"/>
                                        </p:tgtEl>
                                        <p:attrNameLst>
                                          <p:attrName>style.visibility</p:attrName>
                                        </p:attrNameLst>
                                      </p:cBhvr>
                                      <p:to>
                                        <p:strVal val="visible"/>
                                      </p:to>
                                    </p:set>
                                    <p:anim calcmode="lin" valueType="num">
                                      <p:cBhvr additive="base">
                                        <p:cTn id="7" dur="1000"/>
                                        <p:tgtEl>
                                          <p:spTgt spid="472"/>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473"/>
                                        </p:tgtEl>
                                        <p:attrNameLst>
                                          <p:attrName>style.visibility</p:attrName>
                                        </p:attrNameLst>
                                      </p:cBhvr>
                                      <p:to>
                                        <p:strVal val="visible"/>
                                      </p:to>
                                    </p:set>
                                    <p:anim calcmode="lin" valueType="num">
                                      <p:cBhvr additive="base">
                                        <p:cTn id="10" dur="1000"/>
                                        <p:tgtEl>
                                          <p:spTgt spid="4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63"/>
          <p:cNvSpPr txBox="1">
            <a:spLocks noGrp="1"/>
          </p:cNvSpPr>
          <p:nvPr>
            <p:ph type="title"/>
          </p:nvPr>
        </p:nvSpPr>
        <p:spPr>
          <a:xfrm>
            <a:off x="618000" y="691788"/>
            <a:ext cx="4323000" cy="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Burnout Warning Signs </a:t>
            </a:r>
            <a:endParaRPr b="1"/>
          </a:p>
        </p:txBody>
      </p:sp>
      <p:sp>
        <p:nvSpPr>
          <p:cNvPr id="591" name="Google Shape;591;p63"/>
          <p:cNvSpPr txBox="1"/>
          <p:nvPr/>
        </p:nvSpPr>
        <p:spPr>
          <a:xfrm>
            <a:off x="442275" y="1261325"/>
            <a:ext cx="6666900" cy="35094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rgbClr val="262626"/>
              </a:buClr>
              <a:buSzPts val="2000"/>
              <a:buFont typeface="Montserrat"/>
              <a:buAutoNum type="arabicPeriod"/>
            </a:pPr>
            <a:r>
              <a:rPr lang="en" sz="2000" u="sng">
                <a:solidFill>
                  <a:srgbClr val="262626"/>
                </a:solidFill>
                <a:latin typeface="Montserrat"/>
                <a:ea typeface="Montserrat"/>
                <a:cs typeface="Montserrat"/>
                <a:sym typeface="Montserrat"/>
              </a:rPr>
              <a:t>Emotional Exhaustion:</a:t>
            </a:r>
            <a:r>
              <a:rPr lang="en" sz="2000">
                <a:solidFill>
                  <a:srgbClr val="262626"/>
                </a:solidFill>
                <a:latin typeface="Montserrat"/>
                <a:ea typeface="Montserrat"/>
                <a:cs typeface="Montserrat"/>
                <a:sym typeface="Montserrat"/>
              </a:rPr>
              <a:t> </a:t>
            </a:r>
            <a:endParaRPr sz="2000">
              <a:solidFill>
                <a:srgbClr val="262626"/>
              </a:solidFill>
              <a:latin typeface="Montserrat"/>
              <a:ea typeface="Montserrat"/>
              <a:cs typeface="Montserrat"/>
              <a:sym typeface="Montserrat"/>
            </a:endParaRPr>
          </a:p>
          <a:p>
            <a:pPr marL="457200" lvl="0" indent="0" algn="l" rtl="0">
              <a:spcBef>
                <a:spcPts val="0"/>
              </a:spcBef>
              <a:spcAft>
                <a:spcPts val="0"/>
              </a:spcAft>
              <a:buNone/>
            </a:pPr>
            <a:r>
              <a:rPr lang="en" sz="2000">
                <a:solidFill>
                  <a:srgbClr val="262626"/>
                </a:solidFill>
                <a:latin typeface="Montserrat"/>
                <a:ea typeface="Montserrat"/>
                <a:cs typeface="Montserrat"/>
                <a:sym typeface="Montserrat"/>
              </a:rPr>
              <a:t>Leads to fatigue, headaches, detachment</a:t>
            </a:r>
            <a:endParaRPr sz="2000">
              <a:solidFill>
                <a:srgbClr val="262626"/>
              </a:solidFill>
              <a:latin typeface="Montserrat"/>
              <a:ea typeface="Montserrat"/>
              <a:cs typeface="Montserrat"/>
              <a:sym typeface="Montserrat"/>
            </a:endParaRPr>
          </a:p>
          <a:p>
            <a:pPr marL="457200" lvl="0" indent="0" algn="l" rtl="0">
              <a:spcBef>
                <a:spcPts val="0"/>
              </a:spcBef>
              <a:spcAft>
                <a:spcPts val="0"/>
              </a:spcAft>
              <a:buNone/>
            </a:pPr>
            <a:endParaRPr sz="1200">
              <a:solidFill>
                <a:srgbClr val="262626"/>
              </a:solidFill>
              <a:latin typeface="Montserrat"/>
              <a:ea typeface="Montserrat"/>
              <a:cs typeface="Montserrat"/>
              <a:sym typeface="Montserrat"/>
            </a:endParaRPr>
          </a:p>
          <a:p>
            <a:pPr marL="457200" lvl="0" indent="-355600" algn="l" rtl="0">
              <a:spcBef>
                <a:spcPts val="0"/>
              </a:spcBef>
              <a:spcAft>
                <a:spcPts val="0"/>
              </a:spcAft>
              <a:buClr>
                <a:srgbClr val="262626"/>
              </a:buClr>
              <a:buSzPts val="2000"/>
              <a:buFont typeface="Montserrat"/>
              <a:buAutoNum type="arabicPeriod" startAt="2"/>
            </a:pPr>
            <a:r>
              <a:rPr lang="en" sz="2000" u="sng">
                <a:solidFill>
                  <a:srgbClr val="262626"/>
                </a:solidFill>
                <a:latin typeface="Montserrat"/>
                <a:ea typeface="Montserrat"/>
                <a:cs typeface="Montserrat"/>
                <a:sym typeface="Montserrat"/>
              </a:rPr>
              <a:t>Negative Attitudes:</a:t>
            </a:r>
            <a:r>
              <a:rPr lang="en" sz="2000">
                <a:solidFill>
                  <a:srgbClr val="262626"/>
                </a:solidFill>
                <a:latin typeface="Montserrat"/>
                <a:ea typeface="Montserrat"/>
                <a:cs typeface="Montserrat"/>
                <a:sym typeface="Montserrat"/>
              </a:rPr>
              <a:t> </a:t>
            </a:r>
            <a:endParaRPr sz="2000">
              <a:solidFill>
                <a:srgbClr val="262626"/>
              </a:solidFill>
              <a:latin typeface="Montserrat"/>
              <a:ea typeface="Montserrat"/>
              <a:cs typeface="Montserrat"/>
              <a:sym typeface="Montserrat"/>
            </a:endParaRPr>
          </a:p>
          <a:p>
            <a:pPr marL="457200" lvl="0" indent="0" algn="l" rtl="0">
              <a:spcBef>
                <a:spcPts val="0"/>
              </a:spcBef>
              <a:spcAft>
                <a:spcPts val="0"/>
              </a:spcAft>
              <a:buNone/>
            </a:pPr>
            <a:r>
              <a:rPr lang="en" sz="2000">
                <a:solidFill>
                  <a:srgbClr val="262626"/>
                </a:solidFill>
                <a:latin typeface="Montserrat"/>
                <a:ea typeface="Montserrat"/>
                <a:cs typeface="Montserrat"/>
                <a:sym typeface="Montserrat"/>
              </a:rPr>
              <a:t>Withdrawal from colleagues and clients </a:t>
            </a:r>
            <a:endParaRPr sz="2000">
              <a:solidFill>
                <a:srgbClr val="262626"/>
              </a:solidFill>
              <a:latin typeface="Montserrat"/>
              <a:ea typeface="Montserrat"/>
              <a:cs typeface="Montserrat"/>
              <a:sym typeface="Montserrat"/>
            </a:endParaRPr>
          </a:p>
          <a:p>
            <a:pPr marL="457200" lvl="0" indent="0" algn="l" rtl="0">
              <a:spcBef>
                <a:spcPts val="0"/>
              </a:spcBef>
              <a:spcAft>
                <a:spcPts val="0"/>
              </a:spcAft>
              <a:buNone/>
            </a:pPr>
            <a:endParaRPr sz="1200">
              <a:solidFill>
                <a:srgbClr val="262626"/>
              </a:solidFill>
              <a:latin typeface="Montserrat"/>
              <a:ea typeface="Montserrat"/>
              <a:cs typeface="Montserrat"/>
              <a:sym typeface="Montserrat"/>
            </a:endParaRPr>
          </a:p>
          <a:p>
            <a:pPr marL="457200" lvl="0" indent="-355600" algn="l" rtl="0">
              <a:spcBef>
                <a:spcPts val="0"/>
              </a:spcBef>
              <a:spcAft>
                <a:spcPts val="0"/>
              </a:spcAft>
              <a:buClr>
                <a:srgbClr val="262626"/>
              </a:buClr>
              <a:buSzPts val="2000"/>
              <a:buFont typeface="Montserrat"/>
              <a:buAutoNum type="arabicPeriod" startAt="3"/>
            </a:pPr>
            <a:r>
              <a:rPr lang="en" sz="2000" u="sng">
                <a:solidFill>
                  <a:srgbClr val="262626"/>
                </a:solidFill>
                <a:latin typeface="Montserrat"/>
                <a:ea typeface="Montserrat"/>
                <a:cs typeface="Montserrat"/>
                <a:sym typeface="Montserrat"/>
              </a:rPr>
              <a:t>Avoidance Behaviors:</a:t>
            </a:r>
            <a:r>
              <a:rPr lang="en" sz="2000">
                <a:solidFill>
                  <a:srgbClr val="262626"/>
                </a:solidFill>
                <a:latin typeface="Montserrat"/>
                <a:ea typeface="Montserrat"/>
                <a:cs typeface="Montserrat"/>
                <a:sym typeface="Montserrat"/>
              </a:rPr>
              <a:t> </a:t>
            </a:r>
            <a:endParaRPr sz="2000">
              <a:solidFill>
                <a:srgbClr val="262626"/>
              </a:solidFill>
              <a:latin typeface="Montserrat"/>
              <a:ea typeface="Montserrat"/>
              <a:cs typeface="Montserrat"/>
              <a:sym typeface="Montserrat"/>
            </a:endParaRPr>
          </a:p>
          <a:p>
            <a:pPr marL="457200" lvl="0" indent="0" algn="l" rtl="0">
              <a:spcBef>
                <a:spcPts val="0"/>
              </a:spcBef>
              <a:spcAft>
                <a:spcPts val="0"/>
              </a:spcAft>
              <a:buNone/>
            </a:pPr>
            <a:r>
              <a:rPr lang="en" sz="2000">
                <a:solidFill>
                  <a:srgbClr val="262626"/>
                </a:solidFill>
                <a:latin typeface="Montserrat"/>
                <a:ea typeface="Montserrat"/>
                <a:cs typeface="Montserrat"/>
                <a:sym typeface="Montserrat"/>
              </a:rPr>
              <a:t>Frequent absences, leaving early, extended breaks</a:t>
            </a:r>
            <a:endParaRPr sz="2000">
              <a:solidFill>
                <a:srgbClr val="262626"/>
              </a:solidFill>
              <a:latin typeface="Montserrat"/>
              <a:ea typeface="Montserrat"/>
              <a:cs typeface="Montserrat"/>
              <a:sym typeface="Montserrat"/>
            </a:endParaRPr>
          </a:p>
          <a:p>
            <a:pPr marL="457200" lvl="0" indent="0" algn="l" rtl="0">
              <a:spcBef>
                <a:spcPts val="0"/>
              </a:spcBef>
              <a:spcAft>
                <a:spcPts val="0"/>
              </a:spcAft>
              <a:buNone/>
            </a:pPr>
            <a:endParaRPr sz="1200">
              <a:solidFill>
                <a:srgbClr val="262626"/>
              </a:solidFill>
              <a:latin typeface="Montserrat"/>
              <a:ea typeface="Montserrat"/>
              <a:cs typeface="Montserrat"/>
              <a:sym typeface="Montserrat"/>
            </a:endParaRPr>
          </a:p>
          <a:p>
            <a:pPr marL="457200" lvl="0" indent="-355600" algn="l" rtl="0">
              <a:spcBef>
                <a:spcPts val="0"/>
              </a:spcBef>
              <a:spcAft>
                <a:spcPts val="0"/>
              </a:spcAft>
              <a:buClr>
                <a:srgbClr val="262626"/>
              </a:buClr>
              <a:buSzPts val="2000"/>
              <a:buFont typeface="Montserrat"/>
              <a:buAutoNum type="arabicPeriod" startAt="4"/>
            </a:pPr>
            <a:r>
              <a:rPr lang="en" sz="2000" u="sng">
                <a:solidFill>
                  <a:srgbClr val="262626"/>
                </a:solidFill>
                <a:latin typeface="Montserrat"/>
                <a:ea typeface="Montserrat"/>
                <a:cs typeface="Montserrat"/>
                <a:sym typeface="Montserrat"/>
              </a:rPr>
              <a:t>Impact on Team Morale:</a:t>
            </a:r>
            <a:r>
              <a:rPr lang="en" sz="2000">
                <a:solidFill>
                  <a:srgbClr val="262626"/>
                </a:solidFill>
                <a:latin typeface="Montserrat"/>
                <a:ea typeface="Montserrat"/>
                <a:cs typeface="Montserrat"/>
                <a:sym typeface="Montserrat"/>
              </a:rPr>
              <a:t> </a:t>
            </a:r>
            <a:endParaRPr sz="2000">
              <a:solidFill>
                <a:srgbClr val="262626"/>
              </a:solidFill>
              <a:latin typeface="Montserrat"/>
              <a:ea typeface="Montserrat"/>
              <a:cs typeface="Montserrat"/>
              <a:sym typeface="Montserrat"/>
            </a:endParaRPr>
          </a:p>
          <a:p>
            <a:pPr marL="457200" lvl="0" indent="0" algn="l" rtl="0">
              <a:spcBef>
                <a:spcPts val="0"/>
              </a:spcBef>
              <a:spcAft>
                <a:spcPts val="0"/>
              </a:spcAft>
              <a:buNone/>
            </a:pPr>
            <a:r>
              <a:rPr lang="en" sz="2000">
                <a:solidFill>
                  <a:srgbClr val="262626"/>
                </a:solidFill>
                <a:latin typeface="Montserrat"/>
                <a:ea typeface="Montserrat"/>
                <a:cs typeface="Montserrat"/>
                <a:sym typeface="Montserrat"/>
              </a:rPr>
              <a:t>Creates resentment among coworkers</a:t>
            </a:r>
            <a:endParaRPr sz="2000">
              <a:solidFill>
                <a:srgbClr val="262626"/>
              </a:solidFill>
              <a:latin typeface="Montserrat"/>
              <a:ea typeface="Montserrat"/>
              <a:cs typeface="Montserrat"/>
              <a:sym typeface="Montserrat"/>
            </a:endParaRPr>
          </a:p>
        </p:txBody>
      </p:sp>
      <p:pic>
        <p:nvPicPr>
          <p:cNvPr id="592" name="Google Shape;592;p63"/>
          <p:cNvPicPr preferRelativeResize="0"/>
          <p:nvPr/>
        </p:nvPicPr>
        <p:blipFill rotWithShape="1">
          <a:blip r:embed="rId3">
            <a:alphaModFix/>
          </a:blip>
          <a:srcRect l="-9550" t="-6080" r="9549" b="6079"/>
          <a:stretch/>
        </p:blipFill>
        <p:spPr>
          <a:xfrm>
            <a:off x="6542650" y="2727700"/>
            <a:ext cx="2043025" cy="2043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90"/>
                                        </p:tgtEl>
                                        <p:attrNameLst>
                                          <p:attrName>style.visibility</p:attrName>
                                        </p:attrNameLst>
                                      </p:cBhvr>
                                      <p:to>
                                        <p:strVal val="visible"/>
                                      </p:to>
                                    </p:set>
                                    <p:anim calcmode="lin" valueType="num">
                                      <p:cBhvr additive="base">
                                        <p:cTn id="7" dur="1000"/>
                                        <p:tgtEl>
                                          <p:spTgt spid="59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64"/>
          <p:cNvSpPr txBox="1"/>
          <p:nvPr/>
        </p:nvSpPr>
        <p:spPr>
          <a:xfrm>
            <a:off x="964950" y="1038700"/>
            <a:ext cx="7214100" cy="39096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rgbClr val="FF6B65"/>
              </a:buClr>
              <a:buSzPts val="2200"/>
              <a:buFont typeface="Montserrat"/>
              <a:buChar char="❏"/>
            </a:pPr>
            <a:r>
              <a:rPr lang="en" sz="2200">
                <a:solidFill>
                  <a:schemeClr val="dk1"/>
                </a:solidFill>
                <a:latin typeface="Montserrat"/>
                <a:ea typeface="Montserrat"/>
                <a:cs typeface="Montserrat"/>
                <a:sym typeface="Montserrat"/>
              </a:rPr>
              <a:t>What are some signs of burnout </a:t>
            </a:r>
            <a:r>
              <a:rPr lang="en" sz="2200" i="1">
                <a:solidFill>
                  <a:schemeClr val="dk1"/>
                </a:solidFill>
                <a:latin typeface="Montserrat"/>
                <a:ea typeface="Montserrat"/>
                <a:cs typeface="Montserrat"/>
                <a:sym typeface="Montserrat"/>
              </a:rPr>
              <a:t>you’ve noticed</a:t>
            </a:r>
            <a:r>
              <a:rPr lang="en" sz="2200">
                <a:solidFill>
                  <a:schemeClr val="dk1"/>
                </a:solidFill>
                <a:latin typeface="Montserrat"/>
                <a:ea typeface="Montserrat"/>
                <a:cs typeface="Montserrat"/>
                <a:sym typeface="Montserrat"/>
              </a:rPr>
              <a:t> in yourself or your coworkers — even if no one said it out loud?</a:t>
            </a:r>
            <a:endParaRPr sz="2200">
              <a:solidFill>
                <a:schemeClr val="dk1"/>
              </a:solidFill>
              <a:latin typeface="Montserrat"/>
              <a:ea typeface="Montserrat"/>
              <a:cs typeface="Montserrat"/>
              <a:sym typeface="Montserrat"/>
            </a:endParaRPr>
          </a:p>
          <a:p>
            <a:pPr marL="457200" lvl="0" indent="0" algn="l" rtl="0">
              <a:spcBef>
                <a:spcPts val="0"/>
              </a:spcBef>
              <a:spcAft>
                <a:spcPts val="0"/>
              </a:spcAft>
              <a:buNone/>
            </a:pPr>
            <a:endParaRPr sz="2200">
              <a:solidFill>
                <a:schemeClr val="dk1"/>
              </a:solidFill>
              <a:latin typeface="Montserrat"/>
              <a:ea typeface="Montserrat"/>
              <a:cs typeface="Montserrat"/>
              <a:sym typeface="Montserrat"/>
            </a:endParaRPr>
          </a:p>
          <a:p>
            <a:pPr marL="457200" lvl="0" indent="-368300" algn="l" rtl="0">
              <a:spcBef>
                <a:spcPts val="0"/>
              </a:spcBef>
              <a:spcAft>
                <a:spcPts val="0"/>
              </a:spcAft>
              <a:buClr>
                <a:srgbClr val="FF6B65"/>
              </a:buClr>
              <a:buSzPts val="2200"/>
              <a:buFont typeface="Montserrat"/>
              <a:buChar char="❏"/>
            </a:pPr>
            <a:r>
              <a:rPr lang="en" sz="2200">
                <a:solidFill>
                  <a:schemeClr val="dk1"/>
                </a:solidFill>
                <a:latin typeface="Montserrat"/>
                <a:ea typeface="Montserrat"/>
                <a:cs typeface="Montserrat"/>
                <a:sym typeface="Montserrat"/>
              </a:rPr>
              <a:t>How did it show up physically?</a:t>
            </a:r>
            <a:endParaRPr sz="2200">
              <a:solidFill>
                <a:schemeClr val="dk1"/>
              </a:solidFill>
              <a:latin typeface="Montserrat"/>
              <a:ea typeface="Montserrat"/>
              <a:cs typeface="Montserrat"/>
              <a:sym typeface="Montserrat"/>
            </a:endParaRPr>
          </a:p>
          <a:p>
            <a:pPr marL="457200" lvl="0" indent="0" algn="l" rtl="0">
              <a:spcBef>
                <a:spcPts val="0"/>
              </a:spcBef>
              <a:spcAft>
                <a:spcPts val="0"/>
              </a:spcAft>
              <a:buNone/>
            </a:pPr>
            <a:endParaRPr sz="2200">
              <a:solidFill>
                <a:schemeClr val="dk1"/>
              </a:solidFill>
              <a:latin typeface="Montserrat"/>
              <a:ea typeface="Montserrat"/>
              <a:cs typeface="Montserrat"/>
              <a:sym typeface="Montserrat"/>
            </a:endParaRPr>
          </a:p>
          <a:p>
            <a:pPr marL="457200" lvl="0" indent="-368300" algn="l" rtl="0">
              <a:spcBef>
                <a:spcPts val="0"/>
              </a:spcBef>
              <a:spcAft>
                <a:spcPts val="0"/>
              </a:spcAft>
              <a:buClr>
                <a:srgbClr val="FF6B65"/>
              </a:buClr>
              <a:buSzPts val="2200"/>
              <a:buFont typeface="Montserrat"/>
              <a:buChar char="❏"/>
            </a:pPr>
            <a:r>
              <a:rPr lang="en" sz="2200">
                <a:solidFill>
                  <a:schemeClr val="dk1"/>
                </a:solidFill>
                <a:latin typeface="Montserrat"/>
                <a:ea typeface="Montserrat"/>
                <a:cs typeface="Montserrat"/>
                <a:sym typeface="Montserrat"/>
              </a:rPr>
              <a:t>What kind of language did you start using more?</a:t>
            </a:r>
            <a:br>
              <a:rPr lang="en" sz="2200">
                <a:solidFill>
                  <a:schemeClr val="dk1"/>
                </a:solidFill>
                <a:latin typeface="Montserrat"/>
                <a:ea typeface="Montserrat"/>
                <a:cs typeface="Montserrat"/>
                <a:sym typeface="Montserrat"/>
              </a:rPr>
            </a:br>
            <a:endParaRPr sz="2200">
              <a:solidFill>
                <a:schemeClr val="dk1"/>
              </a:solidFill>
              <a:latin typeface="Montserrat"/>
              <a:ea typeface="Montserrat"/>
              <a:cs typeface="Montserrat"/>
              <a:sym typeface="Montserrat"/>
            </a:endParaRPr>
          </a:p>
          <a:p>
            <a:pPr marL="457200" lvl="0" indent="-368300" algn="l" rtl="0">
              <a:spcBef>
                <a:spcPts val="0"/>
              </a:spcBef>
              <a:spcAft>
                <a:spcPts val="0"/>
              </a:spcAft>
              <a:buClr>
                <a:srgbClr val="FF6B65"/>
              </a:buClr>
              <a:buSzPts val="2200"/>
              <a:buFont typeface="Montserrat"/>
              <a:buChar char="❏"/>
            </a:pPr>
            <a:r>
              <a:rPr lang="en" sz="2200">
                <a:solidFill>
                  <a:schemeClr val="dk1"/>
                </a:solidFill>
                <a:latin typeface="Montserrat"/>
                <a:ea typeface="Montserrat"/>
                <a:cs typeface="Montserrat"/>
                <a:sym typeface="Montserrat"/>
              </a:rPr>
              <a:t>What did you stop doing that used to bring you joy at work?</a:t>
            </a:r>
            <a:endParaRPr sz="2500">
              <a:latin typeface="Montserrat"/>
              <a:ea typeface="Montserrat"/>
              <a:cs typeface="Montserrat"/>
              <a:sym typeface="Montserrat"/>
            </a:endParaRPr>
          </a:p>
        </p:txBody>
      </p:sp>
      <p:sp>
        <p:nvSpPr>
          <p:cNvPr id="598" name="Google Shape;598;p64"/>
          <p:cNvSpPr txBox="1"/>
          <p:nvPr/>
        </p:nvSpPr>
        <p:spPr>
          <a:xfrm>
            <a:off x="-868100" y="392200"/>
            <a:ext cx="65178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a:solidFill>
                  <a:schemeClr val="dk1"/>
                </a:solidFill>
                <a:latin typeface="Vidaloka"/>
                <a:ea typeface="Vidaloka"/>
                <a:cs typeface="Vidaloka"/>
                <a:sym typeface="Vidaloka"/>
              </a:rPr>
              <a:t>Let’s talk about it. . . </a:t>
            </a:r>
            <a:endParaRPr sz="3000">
              <a:solidFill>
                <a:schemeClr val="dk1"/>
              </a:solidFill>
              <a:latin typeface="Vidaloka"/>
              <a:ea typeface="Vidaloka"/>
              <a:cs typeface="Vidaloka"/>
              <a:sym typeface="Vidalok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pic>
        <p:nvPicPr>
          <p:cNvPr id="603" name="Google Shape;603;p65"/>
          <p:cNvPicPr preferRelativeResize="0">
            <a:picLocks noGrp="1"/>
          </p:cNvPicPr>
          <p:nvPr>
            <p:ph type="body" idx="4294967295"/>
          </p:nvPr>
        </p:nvPicPr>
        <p:blipFill rotWithShape="1">
          <a:blip r:embed="rId3">
            <a:alphaModFix/>
          </a:blip>
          <a:srcRect/>
          <a:stretch/>
        </p:blipFill>
        <p:spPr>
          <a:xfrm>
            <a:off x="3296200" y="1210650"/>
            <a:ext cx="2247900" cy="3264000"/>
          </a:xfrm>
          <a:prstGeom prst="rect">
            <a:avLst/>
          </a:prstGeom>
          <a:noFill/>
          <a:ln>
            <a:noFill/>
          </a:ln>
        </p:spPr>
      </p:pic>
      <p:sp>
        <p:nvSpPr>
          <p:cNvPr id="604" name="Google Shape;604;p65"/>
          <p:cNvSpPr txBox="1"/>
          <p:nvPr/>
        </p:nvSpPr>
        <p:spPr>
          <a:xfrm>
            <a:off x="1764750" y="379350"/>
            <a:ext cx="56145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200">
                <a:solidFill>
                  <a:schemeClr val="dk1"/>
                </a:solidFill>
                <a:latin typeface="Vidaloka"/>
                <a:ea typeface="Vidaloka"/>
                <a:cs typeface="Vidaloka"/>
                <a:sym typeface="Vidaloka"/>
              </a:rPr>
              <a:t>What’s in your cup?</a:t>
            </a:r>
            <a:endParaRPr sz="4200">
              <a:solidFill>
                <a:schemeClr val="dk1"/>
              </a:solidFill>
              <a:latin typeface="Vidaloka"/>
              <a:ea typeface="Vidaloka"/>
              <a:cs typeface="Vidaloka"/>
              <a:sym typeface="Vidalok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66"/>
          <p:cNvSpPr txBox="1"/>
          <p:nvPr/>
        </p:nvSpPr>
        <p:spPr>
          <a:xfrm>
            <a:off x="-65850" y="-223875"/>
            <a:ext cx="56145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4200" b="1">
              <a:solidFill>
                <a:schemeClr val="dk1"/>
              </a:solidFill>
              <a:latin typeface="Cormorant"/>
              <a:ea typeface="Cormorant"/>
              <a:cs typeface="Cormorant"/>
              <a:sym typeface="Cormorant"/>
            </a:endParaRPr>
          </a:p>
        </p:txBody>
      </p:sp>
      <p:sp>
        <p:nvSpPr>
          <p:cNvPr id="610" name="Google Shape;610;p66"/>
          <p:cNvSpPr/>
          <p:nvPr/>
        </p:nvSpPr>
        <p:spPr>
          <a:xfrm>
            <a:off x="2674367" y="697672"/>
            <a:ext cx="3386700" cy="3386700"/>
          </a:xfrm>
          <a:prstGeom prst="donut">
            <a:avLst>
              <a:gd name="adj" fmla="val 16067"/>
            </a:avLst>
          </a:prstGeom>
          <a:solidFill>
            <a:srgbClr val="000000">
              <a:alpha val="10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11" name="Google Shape;611;p66"/>
          <p:cNvGrpSpPr/>
          <p:nvPr/>
        </p:nvGrpSpPr>
        <p:grpSpPr>
          <a:xfrm>
            <a:off x="-469346" y="471350"/>
            <a:ext cx="3790420" cy="1572154"/>
            <a:chOff x="939739" y="996047"/>
            <a:chExt cx="2842886" cy="669600"/>
          </a:xfrm>
        </p:grpSpPr>
        <p:cxnSp>
          <p:nvCxnSpPr>
            <p:cNvPr id="612" name="Google Shape;612;p66"/>
            <p:cNvCxnSpPr/>
            <p:nvPr/>
          </p:nvCxnSpPr>
          <p:spPr>
            <a:xfrm>
              <a:off x="3438525" y="1309350"/>
              <a:ext cx="344100" cy="344100"/>
            </a:xfrm>
            <a:prstGeom prst="straightConnector1">
              <a:avLst/>
            </a:prstGeom>
            <a:noFill/>
            <a:ln w="19050" cap="flat" cmpd="sng">
              <a:solidFill>
                <a:srgbClr val="0E9453"/>
              </a:solidFill>
              <a:prstDash val="solid"/>
              <a:round/>
              <a:headEnd type="oval" w="med" len="med"/>
              <a:tailEnd type="none" w="sm" len="sm"/>
            </a:ln>
          </p:spPr>
        </p:cxnSp>
        <p:sp>
          <p:nvSpPr>
            <p:cNvPr id="613" name="Google Shape;613;p66"/>
            <p:cNvSpPr txBox="1"/>
            <p:nvPr/>
          </p:nvSpPr>
          <p:spPr>
            <a:xfrm>
              <a:off x="939739" y="996047"/>
              <a:ext cx="2455800" cy="669600"/>
            </a:xfrm>
            <a:prstGeom prst="rect">
              <a:avLst/>
            </a:prstGeom>
            <a:noFill/>
            <a:ln>
              <a:noFill/>
            </a:ln>
          </p:spPr>
          <p:txBody>
            <a:bodyPr spcFirstLastPara="1" wrap="square" lIns="121900" tIns="121900" rIns="121900" bIns="121900" anchor="t" anchorCtr="0">
              <a:noAutofit/>
            </a:bodyPr>
            <a:lstStyle/>
            <a:p>
              <a:pPr marL="0" marR="0" lvl="0" indent="0" algn="r" rtl="0">
                <a:lnSpc>
                  <a:spcPct val="115000"/>
                </a:lnSpc>
                <a:spcBef>
                  <a:spcPts val="0"/>
                </a:spcBef>
                <a:spcAft>
                  <a:spcPts val="0"/>
                </a:spcAft>
                <a:buClr>
                  <a:srgbClr val="000000"/>
                </a:buClr>
                <a:buSzPts val="1100"/>
                <a:buFont typeface="Arial"/>
                <a:buNone/>
              </a:pPr>
              <a:r>
                <a:rPr lang="en" sz="1600" b="1" i="0" u="none" strike="noStrike" cap="none">
                  <a:solidFill>
                    <a:srgbClr val="000000"/>
                  </a:solidFill>
                  <a:latin typeface="Montserrat"/>
                  <a:ea typeface="Montserrat"/>
                  <a:cs typeface="Montserrat"/>
                  <a:sym typeface="Montserrat"/>
                </a:rPr>
                <a:t>PHYSICAL WELLNESS</a:t>
              </a:r>
              <a:endParaRPr sz="1600" b="1" i="0" u="none" strike="noStrike" cap="none">
                <a:solidFill>
                  <a:srgbClr val="000000"/>
                </a:solidFill>
                <a:latin typeface="Montserrat"/>
                <a:ea typeface="Montserrat"/>
                <a:cs typeface="Montserrat"/>
                <a:sym typeface="Montserrat"/>
              </a:endParaRPr>
            </a:p>
            <a:p>
              <a:pPr marL="0" marR="0" lvl="0" indent="0" algn="r" rtl="0">
                <a:lnSpc>
                  <a:spcPct val="115000"/>
                </a:lnSpc>
                <a:spcBef>
                  <a:spcPts val="0"/>
                </a:spcBef>
                <a:spcAft>
                  <a:spcPts val="0"/>
                </a:spcAft>
                <a:buClr>
                  <a:srgbClr val="000000"/>
                </a:buClr>
                <a:buSzPts val="800"/>
                <a:buFont typeface="Arial"/>
                <a:buNone/>
              </a:pPr>
              <a:endParaRPr sz="800" i="0" u="none" strike="noStrike" cap="none">
                <a:solidFill>
                  <a:srgbClr val="000000"/>
                </a:solidFill>
                <a:latin typeface="Montserrat"/>
                <a:ea typeface="Montserrat"/>
                <a:cs typeface="Montserrat"/>
                <a:sym typeface="Montserrat"/>
              </a:endParaRPr>
            </a:p>
            <a:p>
              <a:pPr marL="0" marR="0" lvl="0" indent="0" algn="r" rtl="0">
                <a:lnSpc>
                  <a:spcPct val="115000"/>
                </a:lnSpc>
                <a:spcBef>
                  <a:spcPts val="0"/>
                </a:spcBef>
                <a:spcAft>
                  <a:spcPts val="0"/>
                </a:spcAft>
                <a:buClr>
                  <a:srgbClr val="000000"/>
                </a:buClr>
                <a:buSzPts val="1100"/>
                <a:buFont typeface="Arial"/>
                <a:buNone/>
              </a:pPr>
              <a:r>
                <a:rPr lang="en" sz="1300" b="1" i="0" u="none" strike="noStrike" cap="none">
                  <a:solidFill>
                    <a:srgbClr val="000000"/>
                  </a:solidFill>
                  <a:latin typeface="Montserrat"/>
                  <a:ea typeface="Montserrat"/>
                  <a:cs typeface="Montserrat"/>
                  <a:sym typeface="Montserrat"/>
                </a:rPr>
                <a:t>Includes elements such as exercise, nutrition, sleep, and regular check-ups.</a:t>
              </a:r>
              <a:endParaRPr sz="1300" b="1" i="0" u="none" strike="noStrike" cap="none">
                <a:solidFill>
                  <a:srgbClr val="000000"/>
                </a:solidFill>
                <a:latin typeface="Montserrat"/>
                <a:ea typeface="Montserrat"/>
                <a:cs typeface="Montserrat"/>
                <a:sym typeface="Montserrat"/>
              </a:endParaRPr>
            </a:p>
          </p:txBody>
        </p:sp>
      </p:grpSp>
      <p:grpSp>
        <p:nvGrpSpPr>
          <p:cNvPr id="614" name="Google Shape;614;p66"/>
          <p:cNvGrpSpPr/>
          <p:nvPr/>
        </p:nvGrpSpPr>
        <p:grpSpPr>
          <a:xfrm>
            <a:off x="88606" y="2194754"/>
            <a:ext cx="3230909" cy="2295170"/>
            <a:chOff x="1358208" y="2744212"/>
            <a:chExt cx="2423242" cy="813313"/>
          </a:xfrm>
        </p:grpSpPr>
        <p:cxnSp>
          <p:nvCxnSpPr>
            <p:cNvPr id="615" name="Google Shape;615;p66"/>
            <p:cNvCxnSpPr/>
            <p:nvPr/>
          </p:nvCxnSpPr>
          <p:spPr>
            <a:xfrm rot="10800000" flipH="1">
              <a:off x="3436150" y="3214625"/>
              <a:ext cx="345300" cy="342900"/>
            </a:xfrm>
            <a:prstGeom prst="straightConnector1">
              <a:avLst/>
            </a:prstGeom>
            <a:noFill/>
            <a:ln w="19050" cap="flat" cmpd="sng">
              <a:solidFill>
                <a:srgbClr val="085630"/>
              </a:solidFill>
              <a:prstDash val="solid"/>
              <a:round/>
              <a:headEnd type="oval" w="med" len="med"/>
              <a:tailEnd type="none" w="sm" len="sm"/>
            </a:ln>
          </p:spPr>
        </p:cxnSp>
        <p:sp>
          <p:nvSpPr>
            <p:cNvPr id="616" name="Google Shape;616;p66"/>
            <p:cNvSpPr txBox="1"/>
            <p:nvPr/>
          </p:nvSpPr>
          <p:spPr>
            <a:xfrm>
              <a:off x="1358208" y="2744212"/>
              <a:ext cx="1825500" cy="669600"/>
            </a:xfrm>
            <a:prstGeom prst="rect">
              <a:avLst/>
            </a:prstGeom>
            <a:noFill/>
            <a:ln>
              <a:noFill/>
            </a:ln>
          </p:spPr>
          <p:txBody>
            <a:bodyPr spcFirstLastPara="1" wrap="square" lIns="121900" tIns="121900" rIns="121900" bIns="121900" anchor="t" anchorCtr="0">
              <a:noAutofit/>
            </a:bodyPr>
            <a:lstStyle/>
            <a:p>
              <a:pPr marL="0" marR="0" lvl="0" indent="0" algn="r" rtl="0">
                <a:lnSpc>
                  <a:spcPct val="115000"/>
                </a:lnSpc>
                <a:spcBef>
                  <a:spcPts val="0"/>
                </a:spcBef>
                <a:spcAft>
                  <a:spcPts val="0"/>
                </a:spcAft>
                <a:buClr>
                  <a:srgbClr val="000000"/>
                </a:buClr>
                <a:buSzPts val="1100"/>
                <a:buFont typeface="Arial"/>
                <a:buNone/>
              </a:pPr>
              <a:r>
                <a:rPr lang="en" sz="1600" b="1" i="0" u="none" strike="noStrike" cap="none">
                  <a:solidFill>
                    <a:srgbClr val="000000"/>
                  </a:solidFill>
                  <a:latin typeface="Montserrat"/>
                  <a:ea typeface="Montserrat"/>
                  <a:cs typeface="Montserrat"/>
                  <a:sym typeface="Montserrat"/>
                </a:rPr>
                <a:t>EMOTIONAL WELLNESS</a:t>
              </a:r>
              <a:endParaRPr sz="1600" b="1" i="0" u="none" strike="noStrike" cap="none">
                <a:solidFill>
                  <a:srgbClr val="000000"/>
                </a:solidFill>
                <a:latin typeface="Montserrat"/>
                <a:ea typeface="Montserrat"/>
                <a:cs typeface="Montserrat"/>
                <a:sym typeface="Montserrat"/>
              </a:endParaRPr>
            </a:p>
            <a:p>
              <a:pPr marL="0" marR="0" lvl="0" indent="0" algn="r" rtl="0">
                <a:lnSpc>
                  <a:spcPct val="115000"/>
                </a:lnSpc>
                <a:spcBef>
                  <a:spcPts val="0"/>
                </a:spcBef>
                <a:spcAft>
                  <a:spcPts val="0"/>
                </a:spcAft>
                <a:buClr>
                  <a:srgbClr val="000000"/>
                </a:buClr>
                <a:buSzPts val="800"/>
                <a:buFont typeface="Arial"/>
                <a:buNone/>
              </a:pPr>
              <a:endParaRPr sz="1300" i="0" u="none" strike="noStrike" cap="none">
                <a:solidFill>
                  <a:srgbClr val="000000"/>
                </a:solidFill>
                <a:latin typeface="Montserrat"/>
                <a:ea typeface="Montserrat"/>
                <a:cs typeface="Montserrat"/>
                <a:sym typeface="Montserrat"/>
              </a:endParaRPr>
            </a:p>
            <a:p>
              <a:pPr marL="0" marR="0" lvl="0" indent="0" algn="r" rtl="0">
                <a:lnSpc>
                  <a:spcPct val="115000"/>
                </a:lnSpc>
                <a:spcBef>
                  <a:spcPts val="0"/>
                </a:spcBef>
                <a:spcAft>
                  <a:spcPts val="0"/>
                </a:spcAft>
                <a:buClr>
                  <a:srgbClr val="000000"/>
                </a:buClr>
                <a:buSzPts val="1100"/>
                <a:buFont typeface="Arial"/>
                <a:buNone/>
              </a:pPr>
              <a:r>
                <a:rPr lang="en" sz="1300" b="1" i="0" u="none" strike="noStrike" cap="none">
                  <a:solidFill>
                    <a:srgbClr val="000000"/>
                  </a:solidFill>
                  <a:latin typeface="Montserrat"/>
                  <a:ea typeface="Montserrat"/>
                  <a:cs typeface="Montserrat"/>
                  <a:sym typeface="Montserrat"/>
                </a:rPr>
                <a:t>Highlights self-awareness, emotional regulation, resilience, and seeking support when needed.</a:t>
              </a:r>
              <a:endParaRPr sz="1300" b="1" i="0" u="none" strike="noStrike" cap="none">
                <a:solidFill>
                  <a:srgbClr val="000000"/>
                </a:solidFill>
                <a:latin typeface="Montserrat"/>
                <a:ea typeface="Montserrat"/>
                <a:cs typeface="Montserrat"/>
                <a:sym typeface="Montserrat"/>
              </a:endParaRPr>
            </a:p>
          </p:txBody>
        </p:sp>
      </p:grpSp>
      <p:sp>
        <p:nvSpPr>
          <p:cNvPr id="617" name="Google Shape;617;p66"/>
          <p:cNvSpPr/>
          <p:nvPr/>
        </p:nvSpPr>
        <p:spPr>
          <a:xfrm rot="-1800095" flipH="1">
            <a:off x="2573735" y="591922"/>
            <a:ext cx="3587828" cy="3587828"/>
          </a:xfrm>
          <a:prstGeom prst="blockArc">
            <a:avLst>
              <a:gd name="adj1" fmla="val 14348563"/>
              <a:gd name="adj2" fmla="val 19872341"/>
              <a:gd name="adj3" fmla="val 9100"/>
            </a:avLst>
          </a:prstGeom>
          <a:solidFill>
            <a:srgbClr val="0E9453"/>
          </a:solidFill>
          <a:ln>
            <a:noFill/>
          </a:ln>
          <a:effectLst>
            <a:outerShdw blurRad="71438" dist="9525" dir="5400000" algn="bl" rotWithShape="0">
              <a:srgbClr val="000000">
                <a:alpha val="4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18" name="Google Shape;618;p66"/>
          <p:cNvGrpSpPr/>
          <p:nvPr/>
        </p:nvGrpSpPr>
        <p:grpSpPr>
          <a:xfrm>
            <a:off x="5271867" y="2650597"/>
            <a:ext cx="3513877" cy="2185775"/>
            <a:chOff x="5343425" y="3105773"/>
            <a:chExt cx="2635474" cy="669600"/>
          </a:xfrm>
        </p:grpSpPr>
        <p:cxnSp>
          <p:nvCxnSpPr>
            <p:cNvPr id="619" name="Google Shape;619;p66"/>
            <p:cNvCxnSpPr/>
            <p:nvPr/>
          </p:nvCxnSpPr>
          <p:spPr>
            <a:xfrm rot="10800000">
              <a:off x="5343425" y="3214625"/>
              <a:ext cx="354900" cy="350100"/>
            </a:xfrm>
            <a:prstGeom prst="straightConnector1">
              <a:avLst/>
            </a:prstGeom>
            <a:noFill/>
            <a:ln w="19050" cap="flat" cmpd="sng">
              <a:solidFill>
                <a:srgbClr val="0E9453"/>
              </a:solidFill>
              <a:prstDash val="solid"/>
              <a:round/>
              <a:headEnd type="oval" w="med" len="med"/>
              <a:tailEnd type="none" w="sm" len="sm"/>
            </a:ln>
          </p:spPr>
        </p:cxnSp>
        <p:sp>
          <p:nvSpPr>
            <p:cNvPr id="620" name="Google Shape;620;p66"/>
            <p:cNvSpPr txBox="1"/>
            <p:nvPr/>
          </p:nvSpPr>
          <p:spPr>
            <a:xfrm>
              <a:off x="6174099" y="3105773"/>
              <a:ext cx="1804800" cy="6696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600" b="1" i="0" u="none" strike="noStrike" cap="none">
                  <a:solidFill>
                    <a:srgbClr val="000000"/>
                  </a:solidFill>
                  <a:latin typeface="Montserrat"/>
                  <a:ea typeface="Montserrat"/>
                  <a:cs typeface="Montserrat"/>
                  <a:sym typeface="Montserrat"/>
                </a:rPr>
                <a:t>SOCIAL WELLNESS</a:t>
              </a:r>
              <a:endParaRPr sz="1600" b="1"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800"/>
                <a:buFont typeface="Arial"/>
                <a:buNone/>
              </a:pPr>
              <a:endParaRPr sz="800"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100"/>
                <a:buFont typeface="Arial"/>
                <a:buNone/>
              </a:pPr>
              <a:r>
                <a:rPr lang="en" sz="1300" b="1" i="0" u="none" strike="noStrike" cap="none">
                  <a:solidFill>
                    <a:srgbClr val="000000"/>
                  </a:solidFill>
                  <a:latin typeface="Montserrat"/>
                  <a:ea typeface="Montserrat"/>
                  <a:cs typeface="Montserrat"/>
                  <a:sym typeface="Montserrat"/>
                </a:rPr>
                <a:t>Represents relationships, social support, community involvement, and effective communication.</a:t>
              </a:r>
              <a:endParaRPr sz="1300" b="1" i="0" u="none" strike="noStrike" cap="none">
                <a:solidFill>
                  <a:srgbClr val="000000"/>
                </a:solidFill>
                <a:latin typeface="Montserrat"/>
                <a:ea typeface="Montserrat"/>
                <a:cs typeface="Montserrat"/>
                <a:sym typeface="Montserrat"/>
              </a:endParaRPr>
            </a:p>
          </p:txBody>
        </p:sp>
      </p:grpSp>
      <p:grpSp>
        <p:nvGrpSpPr>
          <p:cNvPr id="621" name="Google Shape;621;p66"/>
          <p:cNvGrpSpPr/>
          <p:nvPr/>
        </p:nvGrpSpPr>
        <p:grpSpPr>
          <a:xfrm>
            <a:off x="5403888" y="532600"/>
            <a:ext cx="3249801" cy="892778"/>
            <a:chOff x="5344775" y="1041964"/>
            <a:chExt cx="2437411" cy="669600"/>
          </a:xfrm>
        </p:grpSpPr>
        <p:cxnSp>
          <p:nvCxnSpPr>
            <p:cNvPr id="622" name="Google Shape;622;p66"/>
            <p:cNvCxnSpPr/>
            <p:nvPr/>
          </p:nvCxnSpPr>
          <p:spPr>
            <a:xfrm flipH="1">
              <a:off x="5344775" y="1314450"/>
              <a:ext cx="336900" cy="339000"/>
            </a:xfrm>
            <a:prstGeom prst="straightConnector1">
              <a:avLst/>
            </a:prstGeom>
            <a:noFill/>
            <a:ln w="19050" cap="flat" cmpd="sng">
              <a:solidFill>
                <a:srgbClr val="085630"/>
              </a:solidFill>
              <a:prstDash val="solid"/>
              <a:round/>
              <a:headEnd type="oval" w="med" len="med"/>
              <a:tailEnd type="none" w="sm" len="sm"/>
            </a:ln>
          </p:spPr>
        </p:cxnSp>
        <p:sp>
          <p:nvSpPr>
            <p:cNvPr id="623" name="Google Shape;623;p66"/>
            <p:cNvSpPr txBox="1"/>
            <p:nvPr/>
          </p:nvSpPr>
          <p:spPr>
            <a:xfrm>
              <a:off x="5977386" y="1041964"/>
              <a:ext cx="1804800" cy="6696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600" b="1" i="0" u="none" strike="noStrike" cap="none">
                  <a:solidFill>
                    <a:srgbClr val="000000"/>
                  </a:solidFill>
                  <a:latin typeface="Montserrat"/>
                  <a:ea typeface="Montserrat"/>
                  <a:cs typeface="Montserrat"/>
                  <a:sym typeface="Montserrat"/>
                </a:rPr>
                <a:t>MENTAL WELLNESS</a:t>
              </a:r>
              <a:endParaRPr sz="1600" b="1" i="0" u="none" strike="noStrike" cap="none">
                <a:solidFill>
                  <a:srgbClr val="000000"/>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100"/>
                <a:buFont typeface="Arial"/>
                <a:buNone/>
              </a:pPr>
              <a:r>
                <a:rPr lang="en" sz="1300" b="1" i="0" u="none" strike="noStrike" cap="none">
                  <a:solidFill>
                    <a:srgbClr val="000000"/>
                  </a:solidFill>
                  <a:latin typeface="Montserrat"/>
                  <a:ea typeface="Montserrat"/>
                  <a:cs typeface="Montserrat"/>
                  <a:sym typeface="Montserrat"/>
                </a:rPr>
                <a:t>Incorporates aspects like stress management, cognitive activities, mindfulness, and relaxation.</a:t>
              </a:r>
              <a:endParaRPr sz="1300">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100"/>
                <a:buFont typeface="Arial"/>
                <a:buNone/>
              </a:pPr>
              <a:endParaRPr sz="1300">
                <a:latin typeface="Montserrat"/>
                <a:ea typeface="Montserrat"/>
                <a:cs typeface="Montserrat"/>
                <a:sym typeface="Montserrat"/>
              </a:endParaRPr>
            </a:p>
          </p:txBody>
        </p:sp>
      </p:grpSp>
      <p:sp>
        <p:nvSpPr>
          <p:cNvPr id="624" name="Google Shape;624;p66"/>
          <p:cNvSpPr txBox="1"/>
          <p:nvPr/>
        </p:nvSpPr>
        <p:spPr>
          <a:xfrm>
            <a:off x="3405411" y="1885297"/>
            <a:ext cx="1924800" cy="1072500"/>
          </a:xfrm>
          <a:prstGeom prst="rect">
            <a:avLst/>
          </a:prstGeom>
          <a:noFill/>
          <a:ln>
            <a:noFill/>
          </a:ln>
        </p:spPr>
        <p:txBody>
          <a:bodyPr spcFirstLastPara="1" wrap="square" lIns="121900" tIns="121900" rIns="121900" bIns="121900" anchor="ctr" anchorCtr="0">
            <a:noAutofit/>
          </a:bodyPr>
          <a:lstStyle/>
          <a:p>
            <a:pPr marL="0" marR="0" lvl="0" indent="0" algn="ctr" rtl="0">
              <a:lnSpc>
                <a:spcPct val="115000"/>
              </a:lnSpc>
              <a:spcBef>
                <a:spcPts val="0"/>
              </a:spcBef>
              <a:spcAft>
                <a:spcPts val="0"/>
              </a:spcAft>
              <a:buClr>
                <a:srgbClr val="000000"/>
              </a:buClr>
              <a:buSzPts val="1600"/>
              <a:buFont typeface="Arial"/>
              <a:buNone/>
            </a:pPr>
            <a:r>
              <a:rPr lang="en" sz="3000" b="1" i="0" u="none" strike="noStrike" cap="none">
                <a:solidFill>
                  <a:srgbClr val="000000"/>
                </a:solidFill>
                <a:latin typeface="Roboto"/>
                <a:ea typeface="Roboto"/>
                <a:cs typeface="Roboto"/>
                <a:sym typeface="Roboto"/>
              </a:rPr>
              <a:t>Holistic Wellness</a:t>
            </a:r>
            <a:endParaRPr sz="3000" b="0" i="0" u="none" strike="noStrike" cap="none">
              <a:solidFill>
                <a:srgbClr val="000000"/>
              </a:solidFill>
              <a:latin typeface="Arial"/>
              <a:ea typeface="Arial"/>
              <a:cs typeface="Arial"/>
              <a:sym typeface="Arial"/>
            </a:endParaRPr>
          </a:p>
        </p:txBody>
      </p:sp>
      <p:sp>
        <p:nvSpPr>
          <p:cNvPr id="625" name="Google Shape;625;p66"/>
          <p:cNvSpPr/>
          <p:nvPr/>
        </p:nvSpPr>
        <p:spPr>
          <a:xfrm rot="1800095">
            <a:off x="2570817" y="591922"/>
            <a:ext cx="3587828" cy="3587828"/>
          </a:xfrm>
          <a:prstGeom prst="blockArc">
            <a:avLst>
              <a:gd name="adj1" fmla="val 14545937"/>
              <a:gd name="adj2" fmla="val 19902139"/>
              <a:gd name="adj3" fmla="val 9115"/>
            </a:avLst>
          </a:prstGeom>
          <a:solidFill>
            <a:srgbClr val="085630"/>
          </a:solidFill>
          <a:ln>
            <a:noFill/>
          </a:ln>
          <a:effectLst>
            <a:outerShdw blurRad="71438" dist="9525" dir="5400000" algn="bl" rotWithShape="0">
              <a:srgbClr val="000000">
                <a:alpha val="4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66"/>
          <p:cNvSpPr/>
          <p:nvPr/>
        </p:nvSpPr>
        <p:spPr>
          <a:xfrm rot="9000757">
            <a:off x="2562985" y="591377"/>
            <a:ext cx="3586968" cy="3586968"/>
          </a:xfrm>
          <a:prstGeom prst="blockArc">
            <a:avLst>
              <a:gd name="adj1" fmla="val 18041678"/>
              <a:gd name="adj2" fmla="val 1798478"/>
              <a:gd name="adj3" fmla="val 9595"/>
            </a:avLst>
          </a:prstGeom>
          <a:solidFill>
            <a:srgbClr val="085630"/>
          </a:solidFill>
          <a:ln>
            <a:noFill/>
          </a:ln>
          <a:effectLst>
            <a:outerShdw blurRad="71438" dist="9525" algn="bl" rotWithShape="0">
              <a:srgbClr val="000000">
                <a:alpha val="4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66"/>
          <p:cNvSpPr/>
          <p:nvPr/>
        </p:nvSpPr>
        <p:spPr>
          <a:xfrm rot="-9000757" flipH="1">
            <a:off x="2573212" y="592377"/>
            <a:ext cx="3586968" cy="3586968"/>
          </a:xfrm>
          <a:prstGeom prst="blockArc">
            <a:avLst>
              <a:gd name="adj1" fmla="val 17967225"/>
              <a:gd name="adj2" fmla="val 1529547"/>
              <a:gd name="adj3" fmla="val 9279"/>
            </a:avLst>
          </a:prstGeom>
          <a:solidFill>
            <a:srgbClr val="0E9453"/>
          </a:solidFill>
          <a:ln>
            <a:noFill/>
          </a:ln>
          <a:effectLst>
            <a:outerShdw blurRad="71438" dist="9525" dir="5400000" algn="bl" rotWithShape="0">
              <a:srgbClr val="000000">
                <a:alpha val="4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66"/>
          <p:cNvSpPr/>
          <p:nvPr/>
        </p:nvSpPr>
        <p:spPr>
          <a:xfrm rot="8100000">
            <a:off x="2499363" y="2153354"/>
            <a:ext cx="484085" cy="484085"/>
          </a:xfrm>
          <a:prstGeom prst="rtTriangle">
            <a:avLst/>
          </a:prstGeom>
          <a:solidFill>
            <a:srgbClr val="08563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66"/>
          <p:cNvSpPr/>
          <p:nvPr/>
        </p:nvSpPr>
        <p:spPr>
          <a:xfrm rot="-2700000">
            <a:off x="5742508" y="2143805"/>
            <a:ext cx="484085" cy="484085"/>
          </a:xfrm>
          <a:prstGeom prst="rtTriangle">
            <a:avLst/>
          </a:prstGeom>
          <a:solidFill>
            <a:srgbClr val="08563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66"/>
          <p:cNvSpPr/>
          <p:nvPr/>
        </p:nvSpPr>
        <p:spPr>
          <a:xfrm rot="2700000">
            <a:off x="4120467" y="3760736"/>
            <a:ext cx="484085" cy="484085"/>
          </a:xfrm>
          <a:prstGeom prst="rtTriangle">
            <a:avLst/>
          </a:prstGeom>
          <a:solidFill>
            <a:srgbClr val="0E945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66"/>
          <p:cNvSpPr/>
          <p:nvPr/>
        </p:nvSpPr>
        <p:spPr>
          <a:xfrm rot="-8100000">
            <a:off x="4121391" y="513378"/>
            <a:ext cx="484085" cy="484085"/>
          </a:xfrm>
          <a:prstGeom prst="rtTriangle">
            <a:avLst/>
          </a:prstGeom>
          <a:solidFill>
            <a:srgbClr val="0E945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66"/>
          <p:cNvSpPr/>
          <p:nvPr/>
        </p:nvSpPr>
        <p:spPr>
          <a:xfrm>
            <a:off x="2674367" y="697672"/>
            <a:ext cx="3386700" cy="3386700"/>
          </a:xfrm>
          <a:prstGeom prst="donut">
            <a:avLst>
              <a:gd name="adj" fmla="val 16067"/>
            </a:avLst>
          </a:prstGeom>
          <a:solidFill>
            <a:srgbClr val="000000">
              <a:alpha val="10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33" name="Google Shape;633;p66"/>
          <p:cNvCxnSpPr/>
          <p:nvPr/>
        </p:nvCxnSpPr>
        <p:spPr>
          <a:xfrm>
            <a:off x="2862285" y="889106"/>
            <a:ext cx="458700" cy="458700"/>
          </a:xfrm>
          <a:prstGeom prst="straightConnector1">
            <a:avLst/>
          </a:prstGeom>
          <a:noFill/>
          <a:ln w="19050" cap="flat" cmpd="sng">
            <a:solidFill>
              <a:srgbClr val="FF00FF"/>
            </a:solidFill>
            <a:prstDash val="solid"/>
            <a:round/>
            <a:headEnd type="oval" w="med" len="med"/>
            <a:tailEnd type="none" w="sm" len="sm"/>
          </a:ln>
        </p:spPr>
      </p:cxnSp>
      <p:cxnSp>
        <p:nvCxnSpPr>
          <p:cNvPr id="634" name="Google Shape;634;p66"/>
          <p:cNvCxnSpPr/>
          <p:nvPr/>
        </p:nvCxnSpPr>
        <p:spPr>
          <a:xfrm rot="10800000" flipH="1">
            <a:off x="2859119" y="3429399"/>
            <a:ext cx="460500" cy="457200"/>
          </a:xfrm>
          <a:prstGeom prst="straightConnector1">
            <a:avLst/>
          </a:prstGeom>
          <a:noFill/>
          <a:ln w="19050" cap="flat" cmpd="sng">
            <a:solidFill>
              <a:srgbClr val="FF00FF"/>
            </a:solidFill>
            <a:prstDash val="solid"/>
            <a:round/>
            <a:headEnd type="oval" w="med" len="med"/>
            <a:tailEnd type="none" w="sm" len="sm"/>
          </a:ln>
        </p:spPr>
      </p:cxnSp>
      <p:sp>
        <p:nvSpPr>
          <p:cNvPr id="635" name="Google Shape;635;p66"/>
          <p:cNvSpPr/>
          <p:nvPr/>
        </p:nvSpPr>
        <p:spPr>
          <a:xfrm rot="-1800095" flipH="1">
            <a:off x="2573735" y="591922"/>
            <a:ext cx="3587828" cy="3587828"/>
          </a:xfrm>
          <a:prstGeom prst="blockArc">
            <a:avLst>
              <a:gd name="adj1" fmla="val 14348563"/>
              <a:gd name="adj2" fmla="val 19872341"/>
              <a:gd name="adj3" fmla="val 9100"/>
            </a:avLst>
          </a:prstGeom>
          <a:solidFill>
            <a:srgbClr val="EAD1DC"/>
          </a:solidFill>
          <a:ln>
            <a:noFill/>
          </a:ln>
          <a:effectLst>
            <a:outerShdw blurRad="71438" dist="9525" dir="5400000" algn="bl" rotWithShape="0">
              <a:srgbClr val="000000">
                <a:alpha val="4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36" name="Google Shape;636;p66"/>
          <p:cNvCxnSpPr/>
          <p:nvPr/>
        </p:nvCxnSpPr>
        <p:spPr>
          <a:xfrm rot="10800000">
            <a:off x="5402177" y="3429398"/>
            <a:ext cx="473100" cy="466800"/>
          </a:xfrm>
          <a:prstGeom prst="straightConnector1">
            <a:avLst/>
          </a:prstGeom>
          <a:noFill/>
          <a:ln w="19050" cap="flat" cmpd="sng">
            <a:solidFill>
              <a:srgbClr val="FF00FF"/>
            </a:solidFill>
            <a:prstDash val="solid"/>
            <a:round/>
            <a:headEnd type="oval" w="med" len="med"/>
            <a:tailEnd type="none" w="sm" len="sm"/>
          </a:ln>
        </p:spPr>
      </p:cxnSp>
      <p:cxnSp>
        <p:nvCxnSpPr>
          <p:cNvPr id="637" name="Google Shape;637;p66"/>
          <p:cNvCxnSpPr/>
          <p:nvPr/>
        </p:nvCxnSpPr>
        <p:spPr>
          <a:xfrm flipH="1">
            <a:off x="5403978" y="895906"/>
            <a:ext cx="449100" cy="452100"/>
          </a:xfrm>
          <a:prstGeom prst="straightConnector1">
            <a:avLst/>
          </a:prstGeom>
          <a:noFill/>
          <a:ln w="19050" cap="flat" cmpd="sng">
            <a:solidFill>
              <a:srgbClr val="FF00FF"/>
            </a:solidFill>
            <a:prstDash val="solid"/>
            <a:round/>
            <a:headEnd type="oval" w="med" len="med"/>
            <a:tailEnd type="none" w="sm" len="sm"/>
          </a:ln>
        </p:spPr>
      </p:cxnSp>
      <p:sp>
        <p:nvSpPr>
          <p:cNvPr id="638" name="Google Shape;638;p66"/>
          <p:cNvSpPr/>
          <p:nvPr/>
        </p:nvSpPr>
        <p:spPr>
          <a:xfrm rot="1800095">
            <a:off x="2570817" y="591922"/>
            <a:ext cx="3587828" cy="3587828"/>
          </a:xfrm>
          <a:prstGeom prst="blockArc">
            <a:avLst>
              <a:gd name="adj1" fmla="val 14545937"/>
              <a:gd name="adj2" fmla="val 19902139"/>
              <a:gd name="adj3" fmla="val 9115"/>
            </a:avLst>
          </a:prstGeom>
          <a:solidFill>
            <a:srgbClr val="C27BA0"/>
          </a:solidFill>
          <a:ln>
            <a:noFill/>
          </a:ln>
          <a:effectLst>
            <a:outerShdw blurRad="71438" dist="9525" dir="5400000" algn="bl" rotWithShape="0">
              <a:srgbClr val="000000">
                <a:alpha val="4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66"/>
          <p:cNvSpPr/>
          <p:nvPr/>
        </p:nvSpPr>
        <p:spPr>
          <a:xfrm rot="9000757">
            <a:off x="2562985" y="591377"/>
            <a:ext cx="3586968" cy="3586968"/>
          </a:xfrm>
          <a:prstGeom prst="blockArc">
            <a:avLst>
              <a:gd name="adj1" fmla="val 18041678"/>
              <a:gd name="adj2" fmla="val 1798478"/>
              <a:gd name="adj3" fmla="val 9595"/>
            </a:avLst>
          </a:prstGeom>
          <a:solidFill>
            <a:srgbClr val="C27BA0"/>
          </a:solidFill>
          <a:ln>
            <a:noFill/>
          </a:ln>
          <a:effectLst>
            <a:outerShdw blurRad="71438" dist="9525" algn="bl" rotWithShape="0">
              <a:srgbClr val="000000">
                <a:alpha val="4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66"/>
          <p:cNvSpPr/>
          <p:nvPr/>
        </p:nvSpPr>
        <p:spPr>
          <a:xfrm rot="-9000757" flipH="1">
            <a:off x="2573212" y="592377"/>
            <a:ext cx="3586968" cy="3586968"/>
          </a:xfrm>
          <a:prstGeom prst="blockArc">
            <a:avLst>
              <a:gd name="adj1" fmla="val 17967225"/>
              <a:gd name="adj2" fmla="val 1529547"/>
              <a:gd name="adj3" fmla="val 9279"/>
            </a:avLst>
          </a:prstGeom>
          <a:solidFill>
            <a:srgbClr val="EAD1DC"/>
          </a:solidFill>
          <a:ln>
            <a:noFill/>
          </a:ln>
          <a:effectLst>
            <a:outerShdw blurRad="71438" dist="9525" dir="5400000" algn="bl" rotWithShape="0">
              <a:srgbClr val="000000">
                <a:alpha val="4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66"/>
          <p:cNvSpPr/>
          <p:nvPr/>
        </p:nvSpPr>
        <p:spPr>
          <a:xfrm rot="8100000">
            <a:off x="2499363" y="2153354"/>
            <a:ext cx="484085" cy="484085"/>
          </a:xfrm>
          <a:prstGeom prst="rtTriangle">
            <a:avLst/>
          </a:prstGeom>
          <a:solidFill>
            <a:srgbClr val="FF00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66"/>
          <p:cNvSpPr/>
          <p:nvPr/>
        </p:nvSpPr>
        <p:spPr>
          <a:xfrm rot="-2700000">
            <a:off x="5742508" y="2143805"/>
            <a:ext cx="484085" cy="484085"/>
          </a:xfrm>
          <a:prstGeom prst="rtTriangle">
            <a:avLst/>
          </a:prstGeom>
          <a:solidFill>
            <a:srgbClr val="FF00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66"/>
          <p:cNvSpPr/>
          <p:nvPr/>
        </p:nvSpPr>
        <p:spPr>
          <a:xfrm rot="2700000">
            <a:off x="4120467" y="3760736"/>
            <a:ext cx="484085" cy="484085"/>
          </a:xfrm>
          <a:prstGeom prst="rtTriangle">
            <a:avLst/>
          </a:prstGeom>
          <a:solidFill>
            <a:srgbClr val="FF00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66"/>
          <p:cNvSpPr/>
          <p:nvPr/>
        </p:nvSpPr>
        <p:spPr>
          <a:xfrm rot="-8100000">
            <a:off x="4121391" y="513378"/>
            <a:ext cx="484085" cy="484085"/>
          </a:xfrm>
          <a:prstGeom prst="rtTriangle">
            <a:avLst/>
          </a:prstGeom>
          <a:solidFill>
            <a:srgbClr val="FF00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67"/>
          <p:cNvSpPr txBox="1">
            <a:spLocks noGrp="1"/>
          </p:cNvSpPr>
          <p:nvPr>
            <p:ph type="title"/>
          </p:nvPr>
        </p:nvSpPr>
        <p:spPr>
          <a:xfrm>
            <a:off x="567450" y="443900"/>
            <a:ext cx="9144000" cy="4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600">
                <a:solidFill>
                  <a:srgbClr val="262626"/>
                </a:solidFill>
              </a:rPr>
              <a:t>Daily Self-Care: Boosting Wellness at Work</a:t>
            </a:r>
            <a:endParaRPr sz="3600">
              <a:solidFill>
                <a:srgbClr val="262626"/>
              </a:solidFill>
            </a:endParaRPr>
          </a:p>
          <a:p>
            <a:pPr marL="0" lvl="0" indent="0" algn="l" rtl="0">
              <a:spcBef>
                <a:spcPts val="0"/>
              </a:spcBef>
              <a:spcAft>
                <a:spcPts val="0"/>
              </a:spcAft>
              <a:buNone/>
            </a:pPr>
            <a:endParaRPr sz="3600"/>
          </a:p>
        </p:txBody>
      </p:sp>
      <p:sp>
        <p:nvSpPr>
          <p:cNvPr id="650" name="Google Shape;650;p67"/>
          <p:cNvSpPr txBox="1">
            <a:spLocks noGrp="1"/>
          </p:cNvSpPr>
          <p:nvPr>
            <p:ph type="subTitle" idx="1"/>
          </p:nvPr>
        </p:nvSpPr>
        <p:spPr>
          <a:xfrm>
            <a:off x="760725" y="1181225"/>
            <a:ext cx="3733500" cy="3653100"/>
          </a:xfrm>
          <a:prstGeom prst="rect">
            <a:avLst/>
          </a:prstGeom>
        </p:spPr>
        <p:txBody>
          <a:bodyPr spcFirstLastPara="1" wrap="square" lIns="91425" tIns="91425" rIns="91425" bIns="91425" anchor="t" anchorCtr="0">
            <a:noAutofit/>
          </a:bodyPr>
          <a:lstStyle/>
          <a:p>
            <a:pPr marL="342900" lvl="0" indent="-368300" algn="l" rtl="0">
              <a:spcBef>
                <a:spcPts val="0"/>
              </a:spcBef>
              <a:spcAft>
                <a:spcPts val="0"/>
              </a:spcAft>
              <a:buClr>
                <a:srgbClr val="EC4E70"/>
              </a:buClr>
              <a:buSzPts val="2400"/>
              <a:buFont typeface="Montserrat"/>
              <a:buChar char="❑"/>
            </a:pPr>
            <a:r>
              <a:rPr lang="en" sz="2400">
                <a:solidFill>
                  <a:srgbClr val="262626"/>
                </a:solidFill>
              </a:rPr>
              <a:t>Setting Boundaries (Show, Don’t Tell) </a:t>
            </a:r>
            <a:endParaRPr sz="2400">
              <a:solidFill>
                <a:srgbClr val="262626"/>
              </a:solidFill>
            </a:endParaRPr>
          </a:p>
          <a:p>
            <a:pPr marL="342900" lvl="0" indent="-368300" algn="l" rtl="0">
              <a:spcBef>
                <a:spcPts val="1000"/>
              </a:spcBef>
              <a:spcAft>
                <a:spcPts val="0"/>
              </a:spcAft>
              <a:buClr>
                <a:srgbClr val="EC4E70"/>
              </a:buClr>
              <a:buSzPts val="2400"/>
              <a:buFont typeface="Montserrat"/>
              <a:buChar char="❑"/>
            </a:pPr>
            <a:r>
              <a:rPr lang="en" sz="2400">
                <a:solidFill>
                  <a:srgbClr val="262626"/>
                </a:solidFill>
              </a:rPr>
              <a:t>Use Your Vacation Time</a:t>
            </a:r>
            <a:endParaRPr sz="2400">
              <a:solidFill>
                <a:srgbClr val="262626"/>
              </a:solidFill>
            </a:endParaRPr>
          </a:p>
          <a:p>
            <a:pPr marL="342900" lvl="0" indent="-368300" algn="l" rtl="0">
              <a:spcBef>
                <a:spcPts val="1000"/>
              </a:spcBef>
              <a:spcAft>
                <a:spcPts val="0"/>
              </a:spcAft>
              <a:buClr>
                <a:srgbClr val="EC4E70"/>
              </a:buClr>
              <a:buSzPts val="2400"/>
              <a:buFont typeface="Montserrat"/>
              <a:buChar char="❑"/>
            </a:pPr>
            <a:r>
              <a:rPr lang="en" sz="2400">
                <a:solidFill>
                  <a:srgbClr val="262626"/>
                </a:solidFill>
              </a:rPr>
              <a:t>Advocate for Your Needs </a:t>
            </a:r>
            <a:endParaRPr sz="2400">
              <a:solidFill>
                <a:srgbClr val="262626"/>
              </a:solidFill>
            </a:endParaRPr>
          </a:p>
          <a:p>
            <a:pPr marL="342900" lvl="0" indent="-368300" algn="l" rtl="0">
              <a:spcBef>
                <a:spcPts val="1000"/>
              </a:spcBef>
              <a:spcAft>
                <a:spcPts val="0"/>
              </a:spcAft>
              <a:buClr>
                <a:srgbClr val="EC4E70"/>
              </a:buClr>
              <a:buSzPts val="2400"/>
              <a:buFont typeface="Montserrat"/>
              <a:buChar char="❑"/>
            </a:pPr>
            <a:r>
              <a:rPr lang="en" sz="2400">
                <a:solidFill>
                  <a:srgbClr val="262626"/>
                </a:solidFill>
              </a:rPr>
              <a:t>Mindfulness </a:t>
            </a:r>
            <a:endParaRPr sz="2400">
              <a:solidFill>
                <a:srgbClr val="262626"/>
              </a:solidFill>
            </a:endParaRPr>
          </a:p>
          <a:p>
            <a:pPr marL="342900" lvl="0" indent="-368300" algn="l" rtl="0">
              <a:spcBef>
                <a:spcPts val="1000"/>
              </a:spcBef>
              <a:spcAft>
                <a:spcPts val="0"/>
              </a:spcAft>
              <a:buClr>
                <a:srgbClr val="EC4E70"/>
              </a:buClr>
              <a:buSzPts val="2400"/>
              <a:buFont typeface="Montserrat"/>
              <a:buChar char="❑"/>
            </a:pPr>
            <a:r>
              <a:rPr lang="en" sz="2400">
                <a:solidFill>
                  <a:srgbClr val="262626"/>
                </a:solidFill>
              </a:rPr>
              <a:t>Self-Check-Ins</a:t>
            </a:r>
            <a:endParaRPr sz="2400">
              <a:solidFill>
                <a:srgbClr val="262626"/>
              </a:solidFill>
            </a:endParaRPr>
          </a:p>
          <a:p>
            <a:pPr marL="0" lvl="0" indent="0" algn="l" rtl="0">
              <a:spcBef>
                <a:spcPts val="0"/>
              </a:spcBef>
              <a:spcAft>
                <a:spcPts val="1200"/>
              </a:spcAft>
              <a:buNone/>
            </a:pPr>
            <a:endParaRPr sz="1900"/>
          </a:p>
        </p:txBody>
      </p:sp>
      <p:sp>
        <p:nvSpPr>
          <p:cNvPr id="651" name="Google Shape;651;p67"/>
          <p:cNvSpPr txBox="1"/>
          <p:nvPr/>
        </p:nvSpPr>
        <p:spPr>
          <a:xfrm>
            <a:off x="4604225" y="1269225"/>
            <a:ext cx="4465200" cy="3283800"/>
          </a:xfrm>
          <a:prstGeom prst="rect">
            <a:avLst/>
          </a:prstGeom>
          <a:noFill/>
          <a:ln>
            <a:noFill/>
          </a:ln>
        </p:spPr>
        <p:txBody>
          <a:bodyPr spcFirstLastPara="1" wrap="square" lIns="91425" tIns="91425" rIns="91425" bIns="91425" anchor="t" anchorCtr="0">
            <a:spAutoFit/>
          </a:bodyPr>
          <a:lstStyle/>
          <a:p>
            <a:pPr marL="342900" lvl="0" indent="-368300" algn="l" rtl="0">
              <a:spcBef>
                <a:spcPts val="1000"/>
              </a:spcBef>
              <a:spcAft>
                <a:spcPts val="0"/>
              </a:spcAft>
              <a:buClr>
                <a:srgbClr val="EC4E70"/>
              </a:buClr>
              <a:buSzPts val="2400"/>
              <a:buFont typeface="Montserrat"/>
              <a:buChar char="❑"/>
            </a:pPr>
            <a:r>
              <a:rPr lang="en" sz="2400">
                <a:solidFill>
                  <a:srgbClr val="262626"/>
                </a:solidFill>
                <a:latin typeface="Montserrat"/>
                <a:ea typeface="Montserrat"/>
                <a:cs typeface="Montserrat"/>
                <a:sym typeface="Montserrat"/>
              </a:rPr>
              <a:t>Remember Your Why</a:t>
            </a:r>
            <a:endParaRPr sz="2400">
              <a:solidFill>
                <a:srgbClr val="262626"/>
              </a:solidFill>
              <a:latin typeface="Montserrat"/>
              <a:ea typeface="Montserrat"/>
              <a:cs typeface="Montserrat"/>
              <a:sym typeface="Montserrat"/>
            </a:endParaRPr>
          </a:p>
          <a:p>
            <a:pPr marL="342900" lvl="0" indent="-368300" algn="l" rtl="0">
              <a:spcBef>
                <a:spcPts val="1000"/>
              </a:spcBef>
              <a:spcAft>
                <a:spcPts val="0"/>
              </a:spcAft>
              <a:buClr>
                <a:srgbClr val="EC4E70"/>
              </a:buClr>
              <a:buSzPts val="2400"/>
              <a:buFont typeface="Montserrat"/>
              <a:buChar char="❑"/>
            </a:pPr>
            <a:r>
              <a:rPr lang="en" sz="2400">
                <a:solidFill>
                  <a:srgbClr val="262626"/>
                </a:solidFill>
                <a:latin typeface="Montserrat"/>
                <a:ea typeface="Montserrat"/>
                <a:cs typeface="Montserrat"/>
                <a:sym typeface="Montserrat"/>
              </a:rPr>
              <a:t>Talk to Your Support System</a:t>
            </a:r>
            <a:endParaRPr sz="2400">
              <a:solidFill>
                <a:srgbClr val="262626"/>
              </a:solidFill>
              <a:latin typeface="Montserrat"/>
              <a:ea typeface="Montserrat"/>
              <a:cs typeface="Montserrat"/>
              <a:sym typeface="Montserrat"/>
            </a:endParaRPr>
          </a:p>
          <a:p>
            <a:pPr marL="342900" lvl="0" indent="-368300" algn="l" rtl="0">
              <a:spcBef>
                <a:spcPts val="1000"/>
              </a:spcBef>
              <a:spcAft>
                <a:spcPts val="0"/>
              </a:spcAft>
              <a:buClr>
                <a:srgbClr val="EC4E70"/>
              </a:buClr>
              <a:buSzPts val="2400"/>
              <a:buFont typeface="Montserrat"/>
              <a:buChar char="❑"/>
            </a:pPr>
            <a:r>
              <a:rPr lang="en" sz="2400">
                <a:solidFill>
                  <a:srgbClr val="262626"/>
                </a:solidFill>
                <a:latin typeface="Montserrat"/>
                <a:ea typeface="Montserrat"/>
                <a:cs typeface="Montserrat"/>
                <a:sym typeface="Montserrat"/>
              </a:rPr>
              <a:t>Realistic Goal Setting</a:t>
            </a:r>
            <a:endParaRPr sz="2400">
              <a:solidFill>
                <a:srgbClr val="262626"/>
              </a:solidFill>
              <a:latin typeface="Montserrat"/>
              <a:ea typeface="Montserrat"/>
              <a:cs typeface="Montserrat"/>
              <a:sym typeface="Montserrat"/>
            </a:endParaRPr>
          </a:p>
          <a:p>
            <a:pPr marL="342900" lvl="0" indent="-368300" algn="l" rtl="0">
              <a:spcBef>
                <a:spcPts val="1000"/>
              </a:spcBef>
              <a:spcAft>
                <a:spcPts val="0"/>
              </a:spcAft>
              <a:buClr>
                <a:srgbClr val="EC4E70"/>
              </a:buClr>
              <a:buSzPts val="2400"/>
              <a:buFont typeface="Montserrat"/>
              <a:buChar char="❑"/>
            </a:pPr>
            <a:r>
              <a:rPr lang="en" sz="2400">
                <a:solidFill>
                  <a:srgbClr val="262626"/>
                </a:solidFill>
                <a:latin typeface="Montserrat"/>
                <a:ea typeface="Montserrat"/>
                <a:cs typeface="Montserrat"/>
                <a:sym typeface="Montserrat"/>
              </a:rPr>
              <a:t>Improved Communications</a:t>
            </a:r>
            <a:endParaRPr sz="2400">
              <a:solidFill>
                <a:srgbClr val="262626"/>
              </a:solidFill>
              <a:latin typeface="Montserrat"/>
              <a:ea typeface="Montserrat"/>
              <a:cs typeface="Montserrat"/>
              <a:sym typeface="Montserrat"/>
            </a:endParaRPr>
          </a:p>
          <a:p>
            <a:pPr marL="342900" lvl="0" indent="-368300" algn="l" rtl="0">
              <a:spcBef>
                <a:spcPts val="1000"/>
              </a:spcBef>
              <a:spcAft>
                <a:spcPts val="0"/>
              </a:spcAft>
              <a:buClr>
                <a:srgbClr val="EC4E70"/>
              </a:buClr>
              <a:buSzPts val="2400"/>
              <a:buFont typeface="Montserrat"/>
              <a:buChar char="❑"/>
            </a:pPr>
            <a:r>
              <a:rPr lang="en" sz="2400">
                <a:solidFill>
                  <a:srgbClr val="262626"/>
                </a:solidFill>
                <a:latin typeface="Montserrat"/>
                <a:ea typeface="Montserrat"/>
                <a:cs typeface="Montserrat"/>
                <a:sym typeface="Montserrat"/>
              </a:rPr>
              <a:t>Knowing Your Capacity </a:t>
            </a:r>
            <a:endParaRPr sz="1900">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49"/>
                                        </p:tgtEl>
                                        <p:attrNameLst>
                                          <p:attrName>style.visibility</p:attrName>
                                        </p:attrNameLst>
                                      </p:cBhvr>
                                      <p:to>
                                        <p:strVal val="visible"/>
                                      </p:to>
                                    </p:set>
                                    <p:anim calcmode="lin" valueType="num">
                                      <p:cBhvr additive="base">
                                        <p:cTn id="7" dur="1000"/>
                                        <p:tgtEl>
                                          <p:spTgt spid="649"/>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650"/>
                                        </p:tgtEl>
                                        <p:attrNameLst>
                                          <p:attrName>style.visibility</p:attrName>
                                        </p:attrNameLst>
                                      </p:cBhvr>
                                      <p:to>
                                        <p:strVal val="visible"/>
                                      </p:to>
                                    </p:set>
                                    <p:anim calcmode="lin" valueType="num">
                                      <p:cBhvr additive="base">
                                        <p:cTn id="10" dur="1000"/>
                                        <p:tgtEl>
                                          <p:spTgt spid="65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pic>
        <p:nvPicPr>
          <p:cNvPr id="656" name="Google Shape;656;p68"/>
          <p:cNvPicPr preferRelativeResize="0">
            <a:picLocks noGrp="1"/>
          </p:cNvPicPr>
          <p:nvPr>
            <p:ph type="body" idx="4294967295"/>
          </p:nvPr>
        </p:nvPicPr>
        <p:blipFill rotWithShape="1">
          <a:blip r:embed="rId3">
            <a:alphaModFix/>
          </a:blip>
          <a:srcRect/>
          <a:stretch/>
        </p:blipFill>
        <p:spPr>
          <a:xfrm>
            <a:off x="3241000" y="1388500"/>
            <a:ext cx="2247900" cy="3264000"/>
          </a:xfrm>
          <a:prstGeom prst="rect">
            <a:avLst/>
          </a:prstGeom>
          <a:noFill/>
          <a:ln>
            <a:noFill/>
          </a:ln>
        </p:spPr>
      </p:pic>
      <p:sp>
        <p:nvSpPr>
          <p:cNvPr id="657" name="Google Shape;657;p68"/>
          <p:cNvSpPr txBox="1"/>
          <p:nvPr/>
        </p:nvSpPr>
        <p:spPr>
          <a:xfrm>
            <a:off x="1196400" y="393175"/>
            <a:ext cx="67512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200">
                <a:solidFill>
                  <a:schemeClr val="dk1"/>
                </a:solidFill>
                <a:latin typeface="Vidaloka"/>
                <a:ea typeface="Vidaloka"/>
                <a:cs typeface="Vidaloka"/>
                <a:sym typeface="Vidaloka"/>
              </a:rPr>
              <a:t>Now… What’s in your cup?</a:t>
            </a:r>
            <a:endParaRPr sz="4200">
              <a:solidFill>
                <a:schemeClr val="dk1"/>
              </a:solidFill>
              <a:latin typeface="Vidaloka"/>
              <a:ea typeface="Vidaloka"/>
              <a:cs typeface="Vidaloka"/>
              <a:sym typeface="Vidalok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pic>
        <p:nvPicPr>
          <p:cNvPr id="662" name="Google Shape;662;p69" title="Jones_SaMya Handout .png"/>
          <p:cNvPicPr preferRelativeResize="0"/>
          <p:nvPr/>
        </p:nvPicPr>
        <p:blipFill>
          <a:blip r:embed="rId3">
            <a:alphaModFix/>
          </a:blip>
          <a:stretch>
            <a:fillRect/>
          </a:stretch>
        </p:blipFill>
        <p:spPr>
          <a:xfrm>
            <a:off x="5536100" y="455450"/>
            <a:ext cx="3174451" cy="4232602"/>
          </a:xfrm>
          <a:prstGeom prst="rect">
            <a:avLst/>
          </a:prstGeom>
          <a:noFill/>
          <a:ln>
            <a:noFill/>
          </a:ln>
        </p:spPr>
      </p:pic>
      <p:sp>
        <p:nvSpPr>
          <p:cNvPr id="663" name="Google Shape;663;p69"/>
          <p:cNvSpPr txBox="1"/>
          <p:nvPr/>
        </p:nvSpPr>
        <p:spPr>
          <a:xfrm>
            <a:off x="0" y="676425"/>
            <a:ext cx="5536200" cy="240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a:solidFill>
                  <a:schemeClr val="dk1"/>
                </a:solidFill>
                <a:latin typeface="Cormorant"/>
                <a:ea typeface="Cormorant"/>
                <a:cs typeface="Cormorant"/>
                <a:sym typeface="Cormorant"/>
              </a:rPr>
              <a:t>Daily Detox </a:t>
            </a:r>
            <a:endParaRPr sz="4800" b="1">
              <a:solidFill>
                <a:schemeClr val="dk1"/>
              </a:solidFill>
              <a:latin typeface="Cormorant"/>
              <a:ea typeface="Cormorant"/>
              <a:cs typeface="Cormorant"/>
              <a:sym typeface="Cormorant"/>
            </a:endParaRPr>
          </a:p>
          <a:p>
            <a:pPr marL="0" lvl="0" indent="0" algn="ctr" rtl="0">
              <a:spcBef>
                <a:spcPts val="0"/>
              </a:spcBef>
              <a:spcAft>
                <a:spcPts val="0"/>
              </a:spcAft>
              <a:buNone/>
            </a:pPr>
            <a:r>
              <a:rPr lang="en" sz="2400" b="1">
                <a:solidFill>
                  <a:schemeClr val="dk1"/>
                </a:solidFill>
                <a:latin typeface="Cormorant"/>
                <a:ea typeface="Cormorant"/>
                <a:cs typeface="Cormorant"/>
                <a:sym typeface="Cormorant"/>
              </a:rPr>
              <a:t>Understand, Examine, Explore, Engage </a:t>
            </a:r>
            <a:r>
              <a:rPr lang="en" sz="4800" b="1">
                <a:solidFill>
                  <a:schemeClr val="dk1"/>
                </a:solidFill>
                <a:latin typeface="Cormorant"/>
                <a:ea typeface="Cormorant"/>
                <a:cs typeface="Cormorant"/>
                <a:sym typeface="Cormorant"/>
              </a:rPr>
              <a:t> </a:t>
            </a:r>
            <a:endParaRPr sz="4800" b="1">
              <a:solidFill>
                <a:schemeClr val="dk1"/>
              </a:solidFill>
              <a:latin typeface="Cormorant"/>
              <a:ea typeface="Cormorant"/>
              <a:cs typeface="Cormorant"/>
              <a:sym typeface="Cormorant"/>
            </a:endParaRPr>
          </a:p>
          <a:p>
            <a:pPr marL="0" lvl="0" indent="0" algn="ctr" rtl="0">
              <a:spcBef>
                <a:spcPts val="0"/>
              </a:spcBef>
              <a:spcAft>
                <a:spcPts val="0"/>
              </a:spcAft>
              <a:buNone/>
            </a:pPr>
            <a:endParaRPr sz="4800" b="1">
              <a:solidFill>
                <a:schemeClr val="dk1"/>
              </a:solidFill>
              <a:latin typeface="Cormorant"/>
              <a:ea typeface="Cormorant"/>
              <a:cs typeface="Cormorant"/>
              <a:sym typeface="Cormorant"/>
            </a:endParaRPr>
          </a:p>
        </p:txBody>
      </p:sp>
      <p:pic>
        <p:nvPicPr>
          <p:cNvPr id="664" name="Google Shape;664;p69"/>
          <p:cNvPicPr preferRelativeResize="0"/>
          <p:nvPr/>
        </p:nvPicPr>
        <p:blipFill>
          <a:blip r:embed="rId4">
            <a:alphaModFix/>
          </a:blip>
          <a:stretch>
            <a:fillRect/>
          </a:stretch>
        </p:blipFill>
        <p:spPr>
          <a:xfrm>
            <a:off x="304275" y="2581225"/>
            <a:ext cx="1691863" cy="1761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70"/>
          <p:cNvSpPr txBox="1">
            <a:spLocks noGrp="1"/>
          </p:cNvSpPr>
          <p:nvPr>
            <p:ph type="subTitle" idx="1"/>
          </p:nvPr>
        </p:nvSpPr>
        <p:spPr>
          <a:xfrm>
            <a:off x="247650" y="1402400"/>
            <a:ext cx="3847200" cy="1468800"/>
          </a:xfrm>
          <a:prstGeom prst="rect">
            <a:avLst/>
          </a:prstGeom>
        </p:spPr>
        <p:txBody>
          <a:bodyPr spcFirstLastPara="1" wrap="square" lIns="91425" tIns="91425" rIns="91425" bIns="91425" anchor="t" anchorCtr="0">
            <a:noAutofit/>
          </a:bodyPr>
          <a:lstStyle/>
          <a:p>
            <a:pPr marL="0" lvl="0" indent="0" algn="l" rtl="0">
              <a:lnSpc>
                <a:spcPct val="110000"/>
              </a:lnSpc>
              <a:spcBef>
                <a:spcPts val="1000"/>
              </a:spcBef>
              <a:spcAft>
                <a:spcPts val="0"/>
              </a:spcAft>
              <a:buNone/>
            </a:pPr>
            <a:r>
              <a:rPr lang="en" sz="2100">
                <a:solidFill>
                  <a:srgbClr val="262626"/>
                </a:solidFill>
                <a:latin typeface="Avenir"/>
                <a:ea typeface="Avenir"/>
                <a:cs typeface="Avenir"/>
                <a:sym typeface="Avenir"/>
              </a:rPr>
              <a:t>Sa’Mya Jones: </a:t>
            </a:r>
            <a:endParaRPr sz="2100">
              <a:solidFill>
                <a:srgbClr val="262626"/>
              </a:solidFill>
              <a:latin typeface="Avenir"/>
              <a:ea typeface="Avenir"/>
              <a:cs typeface="Avenir"/>
              <a:sym typeface="Avenir"/>
            </a:endParaRPr>
          </a:p>
          <a:p>
            <a:pPr marL="0" lvl="0" indent="0" algn="l" rtl="0">
              <a:lnSpc>
                <a:spcPct val="110000"/>
              </a:lnSpc>
              <a:spcBef>
                <a:spcPts val="1000"/>
              </a:spcBef>
              <a:spcAft>
                <a:spcPts val="0"/>
              </a:spcAft>
              <a:buClr>
                <a:schemeClr val="dk1"/>
              </a:buClr>
              <a:buSzPts val="1800"/>
              <a:buFont typeface="Arial"/>
              <a:buNone/>
            </a:pPr>
            <a:r>
              <a:rPr lang="en" sz="2100">
                <a:solidFill>
                  <a:srgbClr val="262626"/>
                </a:solidFill>
                <a:latin typeface="Avenir"/>
                <a:ea typeface="Avenir"/>
                <a:cs typeface="Avenir"/>
                <a:sym typeface="Avenir"/>
              </a:rPr>
              <a:t>sajones@shc.edu</a:t>
            </a:r>
            <a:endParaRPr sz="2100">
              <a:solidFill>
                <a:srgbClr val="262626"/>
              </a:solidFill>
              <a:latin typeface="Avenir"/>
              <a:ea typeface="Avenir"/>
              <a:cs typeface="Avenir"/>
              <a:sym typeface="Avenir"/>
            </a:endParaRPr>
          </a:p>
          <a:p>
            <a:pPr marL="0" lvl="0" indent="0" algn="l" rtl="0">
              <a:lnSpc>
                <a:spcPct val="110000"/>
              </a:lnSpc>
              <a:spcBef>
                <a:spcPts val="1000"/>
              </a:spcBef>
              <a:spcAft>
                <a:spcPts val="0"/>
              </a:spcAft>
              <a:buClr>
                <a:schemeClr val="dk1"/>
              </a:buClr>
              <a:buSzPts val="1800"/>
              <a:buFont typeface="Arial"/>
              <a:buNone/>
            </a:pPr>
            <a:r>
              <a:rPr lang="en" sz="2100">
                <a:solidFill>
                  <a:srgbClr val="262626"/>
                </a:solidFill>
                <a:latin typeface="Avenir"/>
                <a:ea typeface="Avenir"/>
                <a:cs typeface="Avenir"/>
                <a:sym typeface="Avenir"/>
              </a:rPr>
              <a:t>LinkedIn: in/</a:t>
            </a:r>
            <a:r>
              <a:rPr lang="en" sz="2100">
                <a:solidFill>
                  <a:schemeClr val="dk1"/>
                </a:solidFill>
                <a:highlight>
                  <a:srgbClr val="FFFFFF"/>
                </a:highlight>
                <a:latin typeface="Avenir"/>
                <a:ea typeface="Avenir"/>
                <a:cs typeface="Avenir"/>
                <a:sym typeface="Avenir"/>
              </a:rPr>
              <a:t>samyajones</a:t>
            </a:r>
            <a:endParaRPr sz="2100"/>
          </a:p>
        </p:txBody>
      </p:sp>
      <p:sp>
        <p:nvSpPr>
          <p:cNvPr id="670" name="Google Shape;670;p70"/>
          <p:cNvSpPr txBox="1">
            <a:spLocks noGrp="1"/>
          </p:cNvSpPr>
          <p:nvPr>
            <p:ph type="title"/>
          </p:nvPr>
        </p:nvSpPr>
        <p:spPr>
          <a:xfrm>
            <a:off x="124425" y="627600"/>
            <a:ext cx="4859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Connect With Me. . . </a:t>
            </a:r>
            <a:endParaRPr/>
          </a:p>
        </p:txBody>
      </p:sp>
      <p:pic>
        <p:nvPicPr>
          <p:cNvPr id="671" name="Google Shape;671;p70"/>
          <p:cNvPicPr preferRelativeResize="0"/>
          <p:nvPr/>
        </p:nvPicPr>
        <p:blipFill>
          <a:blip r:embed="rId3">
            <a:alphaModFix/>
          </a:blip>
          <a:stretch>
            <a:fillRect/>
          </a:stretch>
        </p:blipFill>
        <p:spPr>
          <a:xfrm>
            <a:off x="247650" y="3009900"/>
            <a:ext cx="2819400" cy="1619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55"/>
          <p:cNvSpPr txBox="1">
            <a:spLocks noGrp="1"/>
          </p:cNvSpPr>
          <p:nvPr>
            <p:ph type="subTitle" idx="1"/>
          </p:nvPr>
        </p:nvSpPr>
        <p:spPr>
          <a:xfrm>
            <a:off x="3574500" y="1747500"/>
            <a:ext cx="3847200" cy="33960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FF6B65"/>
              </a:buClr>
              <a:buSzPts val="1400"/>
              <a:buFont typeface="Montserrat"/>
              <a:buChar char="❏"/>
            </a:pPr>
            <a:r>
              <a:rPr lang="en" dirty="0">
                <a:solidFill>
                  <a:schemeClr val="dk1"/>
                </a:solidFill>
              </a:rPr>
              <a:t>Experience in college counseling, career development, and violence prevention</a:t>
            </a:r>
            <a:endParaRPr dirty="0">
              <a:solidFill>
                <a:schemeClr val="dk1"/>
              </a:solidFill>
            </a:endParaRPr>
          </a:p>
          <a:p>
            <a:pPr marL="457200" lvl="0" indent="-317500" algn="l" rtl="0">
              <a:lnSpc>
                <a:spcPct val="115000"/>
              </a:lnSpc>
              <a:spcBef>
                <a:spcPts val="0"/>
              </a:spcBef>
              <a:spcAft>
                <a:spcPts val="0"/>
              </a:spcAft>
              <a:buClr>
                <a:srgbClr val="FF6B65"/>
              </a:buClr>
              <a:buSzPts val="1400"/>
              <a:buFont typeface="Montserrat"/>
              <a:buChar char="❏"/>
            </a:pPr>
            <a:r>
              <a:rPr lang="en" dirty="0">
                <a:solidFill>
                  <a:schemeClr val="dk1"/>
                </a:solidFill>
              </a:rPr>
              <a:t>Former Registered Behavior Technician (RBT), supporting young adults in vocational skill-building through clinic-based businesses</a:t>
            </a:r>
            <a:endParaRPr dirty="0">
              <a:solidFill>
                <a:schemeClr val="dk1"/>
              </a:solidFill>
            </a:endParaRPr>
          </a:p>
          <a:p>
            <a:pPr marL="457200" lvl="0" indent="-317500" algn="l" rtl="0">
              <a:lnSpc>
                <a:spcPct val="115000"/>
              </a:lnSpc>
              <a:spcBef>
                <a:spcPts val="0"/>
              </a:spcBef>
              <a:spcAft>
                <a:spcPts val="0"/>
              </a:spcAft>
              <a:buClr>
                <a:srgbClr val="FF6B65"/>
              </a:buClr>
              <a:buSzPts val="1400"/>
              <a:buFont typeface="Montserrat"/>
              <a:buChar char="❏"/>
            </a:pPr>
            <a:r>
              <a:rPr lang="en" dirty="0">
                <a:solidFill>
                  <a:schemeClr val="dk1"/>
                </a:solidFill>
              </a:rPr>
              <a:t>Passionate about making mental wellness accessible, especially for students, professionals, and helping roles</a:t>
            </a:r>
            <a:endParaRPr dirty="0">
              <a:solidFill>
                <a:schemeClr val="dk1"/>
              </a:solidFill>
            </a:endParaRPr>
          </a:p>
          <a:p>
            <a:pPr marL="457200" lvl="0" indent="-317500" algn="l" rtl="0">
              <a:lnSpc>
                <a:spcPct val="115000"/>
              </a:lnSpc>
              <a:spcBef>
                <a:spcPts val="0"/>
              </a:spcBef>
              <a:spcAft>
                <a:spcPts val="0"/>
              </a:spcAft>
              <a:buClr>
                <a:srgbClr val="FF6B65"/>
              </a:buClr>
              <a:buSzPts val="1400"/>
              <a:buFont typeface="Montserrat"/>
              <a:buChar char="❏"/>
            </a:pPr>
            <a:r>
              <a:rPr lang="en" dirty="0">
                <a:solidFill>
                  <a:schemeClr val="dk1"/>
                </a:solidFill>
              </a:rPr>
              <a:t>Sometimes experiences burnout</a:t>
            </a:r>
            <a:endParaRPr dirty="0">
              <a:solidFill>
                <a:schemeClr val="dk1"/>
              </a:solidFill>
            </a:endParaRPr>
          </a:p>
          <a:p>
            <a:pPr marL="457200" lvl="0" indent="0" algn="l" rtl="0">
              <a:spcBef>
                <a:spcPts val="1000"/>
              </a:spcBef>
              <a:spcAft>
                <a:spcPts val="1000"/>
              </a:spcAft>
              <a:buNone/>
            </a:pPr>
            <a:endParaRPr dirty="0"/>
          </a:p>
        </p:txBody>
      </p:sp>
      <p:sp>
        <p:nvSpPr>
          <p:cNvPr id="479" name="Google Shape;479;p55"/>
          <p:cNvSpPr txBox="1">
            <a:spLocks noGrp="1"/>
          </p:cNvSpPr>
          <p:nvPr>
            <p:ph type="title"/>
          </p:nvPr>
        </p:nvSpPr>
        <p:spPr>
          <a:xfrm>
            <a:off x="83000" y="445025"/>
            <a:ext cx="2598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Introduction </a:t>
            </a:r>
            <a:endParaRPr b="1"/>
          </a:p>
        </p:txBody>
      </p:sp>
      <p:sp>
        <p:nvSpPr>
          <p:cNvPr id="480" name="Google Shape;480;p55"/>
          <p:cNvSpPr/>
          <p:nvPr/>
        </p:nvSpPr>
        <p:spPr>
          <a:xfrm>
            <a:off x="3574500" y="1017725"/>
            <a:ext cx="4407000" cy="6741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200" b="1">
                <a:solidFill>
                  <a:schemeClr val="dk1"/>
                </a:solidFill>
                <a:latin typeface="Cormorant"/>
                <a:ea typeface="Cormorant"/>
                <a:cs typeface="Cormorant"/>
                <a:sym typeface="Cormorant"/>
              </a:rPr>
              <a:t>Sa’Mya Jones, M.S., NCC </a:t>
            </a:r>
            <a:endParaRPr sz="2200" b="1">
              <a:solidFill>
                <a:schemeClr val="dk1"/>
              </a:solidFill>
              <a:latin typeface="Cormorant"/>
              <a:ea typeface="Cormorant"/>
              <a:cs typeface="Cormorant"/>
              <a:sym typeface="Cormorant"/>
            </a:endParaRPr>
          </a:p>
          <a:p>
            <a:pPr marL="0" lvl="0" indent="0" algn="l" rtl="0">
              <a:spcBef>
                <a:spcPts val="0"/>
              </a:spcBef>
              <a:spcAft>
                <a:spcPts val="0"/>
              </a:spcAft>
              <a:buNone/>
            </a:pPr>
            <a:endParaRPr/>
          </a:p>
        </p:txBody>
      </p:sp>
      <p:sp>
        <p:nvSpPr>
          <p:cNvPr id="481" name="Google Shape;481;p55"/>
          <p:cNvSpPr txBox="1"/>
          <p:nvPr/>
        </p:nvSpPr>
        <p:spPr>
          <a:xfrm>
            <a:off x="3631500" y="1329000"/>
            <a:ext cx="4293000" cy="28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latin typeface="Work Sans"/>
                <a:ea typeface="Work Sans"/>
                <a:cs typeface="Work Sans"/>
                <a:sym typeface="Work Sans"/>
              </a:rPr>
              <a:t>Counselor | Wellness Educator | Speaker</a:t>
            </a:r>
            <a:endParaRPr>
              <a:solidFill>
                <a:srgbClr val="000000"/>
              </a:solidFill>
              <a:latin typeface="Work Sans"/>
              <a:ea typeface="Work Sans"/>
              <a:cs typeface="Work Sans"/>
              <a:sym typeface="Work Sans"/>
            </a:endParaRPr>
          </a:p>
        </p:txBody>
      </p:sp>
      <p:pic>
        <p:nvPicPr>
          <p:cNvPr id="482" name="Google Shape;482;p55" title="Unprofessional Headshot.jpg"/>
          <p:cNvPicPr preferRelativeResize="0"/>
          <p:nvPr/>
        </p:nvPicPr>
        <p:blipFill>
          <a:blip r:embed="rId3">
            <a:alphaModFix/>
          </a:blip>
          <a:stretch>
            <a:fillRect/>
          </a:stretch>
        </p:blipFill>
        <p:spPr>
          <a:xfrm>
            <a:off x="83000" y="1017713"/>
            <a:ext cx="3168776" cy="2891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56"/>
          <p:cNvSpPr txBox="1"/>
          <p:nvPr/>
        </p:nvSpPr>
        <p:spPr>
          <a:xfrm>
            <a:off x="433525" y="410800"/>
            <a:ext cx="3032346"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000000"/>
                </a:solidFill>
                <a:latin typeface="Vidaloka"/>
                <a:ea typeface="Vidaloka"/>
                <a:cs typeface="Vidaloka"/>
                <a:sym typeface="Vidaloka"/>
              </a:rPr>
              <a:t>Objectives </a:t>
            </a:r>
            <a:endParaRPr sz="3000" b="1" dirty="0">
              <a:solidFill>
                <a:srgbClr val="000000"/>
              </a:solidFill>
              <a:latin typeface="Vidaloka"/>
              <a:ea typeface="Vidaloka"/>
              <a:cs typeface="Vidaloka"/>
              <a:sym typeface="Vidaloka"/>
            </a:endParaRPr>
          </a:p>
        </p:txBody>
      </p:sp>
      <p:sp>
        <p:nvSpPr>
          <p:cNvPr id="488" name="Google Shape;488;p56"/>
          <p:cNvSpPr txBox="1"/>
          <p:nvPr/>
        </p:nvSpPr>
        <p:spPr>
          <a:xfrm>
            <a:off x="520475" y="1244100"/>
            <a:ext cx="1873800" cy="630000"/>
          </a:xfrm>
          <a:prstGeom prst="rect">
            <a:avLst/>
          </a:prstGeom>
          <a:solidFill>
            <a:srgbClr val="D3DE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rgbClr val="000000"/>
                </a:solidFill>
                <a:latin typeface="Cormorant"/>
                <a:ea typeface="Cormorant"/>
                <a:cs typeface="Cormorant"/>
                <a:sym typeface="Cormorant"/>
              </a:rPr>
              <a:t>Understand</a:t>
            </a:r>
            <a:endParaRPr sz="2200" b="1">
              <a:solidFill>
                <a:srgbClr val="000000"/>
              </a:solidFill>
              <a:latin typeface="Cormorant"/>
              <a:ea typeface="Cormorant"/>
              <a:cs typeface="Cormorant"/>
              <a:sym typeface="Cormorant"/>
            </a:endParaRPr>
          </a:p>
        </p:txBody>
      </p:sp>
      <p:sp>
        <p:nvSpPr>
          <p:cNvPr id="489" name="Google Shape;489;p56"/>
          <p:cNvSpPr txBox="1"/>
          <p:nvPr/>
        </p:nvSpPr>
        <p:spPr>
          <a:xfrm>
            <a:off x="3638875" y="1244100"/>
            <a:ext cx="3838800" cy="63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Montserrat"/>
                <a:ea typeface="Montserrat"/>
                <a:cs typeface="Montserrat"/>
                <a:sym typeface="Montserrat"/>
              </a:rPr>
              <a:t>How burnout manifests in diverse ways across individuals, roles, and environments within helping professions.</a:t>
            </a:r>
            <a:endParaRPr>
              <a:solidFill>
                <a:srgbClr val="000000"/>
              </a:solidFill>
              <a:latin typeface="Montserrat"/>
              <a:ea typeface="Montserrat"/>
              <a:cs typeface="Montserrat"/>
              <a:sym typeface="Montserrat"/>
            </a:endParaRPr>
          </a:p>
        </p:txBody>
      </p:sp>
      <p:sp>
        <p:nvSpPr>
          <p:cNvPr id="490" name="Google Shape;490;p56"/>
          <p:cNvSpPr txBox="1"/>
          <p:nvPr/>
        </p:nvSpPr>
        <p:spPr>
          <a:xfrm>
            <a:off x="520475" y="2047604"/>
            <a:ext cx="1873800" cy="630000"/>
          </a:xfrm>
          <a:prstGeom prst="rect">
            <a:avLst/>
          </a:prstGeom>
          <a:solidFill>
            <a:srgbClr val="C0F0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rgbClr val="000000"/>
                </a:solidFill>
                <a:latin typeface="Cormorant"/>
                <a:ea typeface="Cormorant"/>
                <a:cs typeface="Cormorant"/>
                <a:sym typeface="Cormorant"/>
              </a:rPr>
              <a:t>Examine</a:t>
            </a:r>
            <a:endParaRPr sz="2200" b="1">
              <a:solidFill>
                <a:srgbClr val="000000"/>
              </a:solidFill>
              <a:latin typeface="Cormorant"/>
              <a:ea typeface="Cormorant"/>
              <a:cs typeface="Cormorant"/>
              <a:sym typeface="Cormorant"/>
            </a:endParaRPr>
          </a:p>
        </p:txBody>
      </p:sp>
      <p:sp>
        <p:nvSpPr>
          <p:cNvPr id="491" name="Google Shape;491;p56"/>
          <p:cNvSpPr txBox="1"/>
          <p:nvPr/>
        </p:nvSpPr>
        <p:spPr>
          <a:xfrm>
            <a:off x="3638875" y="2047604"/>
            <a:ext cx="3838800" cy="63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Montserrat"/>
                <a:ea typeface="Montserrat"/>
                <a:cs typeface="Montserrat"/>
                <a:sym typeface="Montserrat"/>
              </a:rPr>
              <a:t>How reactive self-care differs from proactive burnout prevention in both intention and impact.</a:t>
            </a:r>
            <a:endParaRPr>
              <a:solidFill>
                <a:srgbClr val="000000"/>
              </a:solidFill>
              <a:latin typeface="Montserrat"/>
              <a:ea typeface="Montserrat"/>
              <a:cs typeface="Montserrat"/>
              <a:sym typeface="Montserrat"/>
            </a:endParaRPr>
          </a:p>
        </p:txBody>
      </p:sp>
      <p:sp>
        <p:nvSpPr>
          <p:cNvPr id="492" name="Google Shape;492;p56"/>
          <p:cNvSpPr txBox="1"/>
          <p:nvPr/>
        </p:nvSpPr>
        <p:spPr>
          <a:xfrm>
            <a:off x="520475" y="2851083"/>
            <a:ext cx="1873800" cy="630000"/>
          </a:xfrm>
          <a:prstGeom prst="rect">
            <a:avLst/>
          </a:prstGeom>
          <a:solidFill>
            <a:srgbClr val="F6A8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rgbClr val="000000"/>
                </a:solidFill>
                <a:latin typeface="Cormorant"/>
                <a:ea typeface="Cormorant"/>
                <a:cs typeface="Cormorant"/>
                <a:sym typeface="Cormorant"/>
              </a:rPr>
              <a:t>Explore</a:t>
            </a:r>
            <a:endParaRPr sz="2200" b="1">
              <a:solidFill>
                <a:srgbClr val="000000"/>
              </a:solidFill>
              <a:latin typeface="Cormorant"/>
              <a:ea typeface="Cormorant"/>
              <a:cs typeface="Cormorant"/>
              <a:sym typeface="Cormorant"/>
            </a:endParaRPr>
          </a:p>
        </p:txBody>
      </p:sp>
      <p:sp>
        <p:nvSpPr>
          <p:cNvPr id="493" name="Google Shape;493;p56"/>
          <p:cNvSpPr txBox="1"/>
          <p:nvPr/>
        </p:nvSpPr>
        <p:spPr>
          <a:xfrm>
            <a:off x="3638875" y="2851083"/>
            <a:ext cx="3838800" cy="63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Montserrat"/>
                <a:ea typeface="Montserrat"/>
                <a:cs typeface="Montserrat"/>
                <a:sym typeface="Montserrat"/>
              </a:rPr>
              <a:t>The Daily Detox model and discover ways to tailor it to individual needs and work styles.</a:t>
            </a:r>
            <a:endParaRPr>
              <a:solidFill>
                <a:srgbClr val="000000"/>
              </a:solidFill>
              <a:latin typeface="Montserrat"/>
              <a:ea typeface="Montserrat"/>
              <a:cs typeface="Montserrat"/>
              <a:sym typeface="Montserrat"/>
            </a:endParaRPr>
          </a:p>
        </p:txBody>
      </p:sp>
      <p:sp>
        <p:nvSpPr>
          <p:cNvPr id="494" name="Google Shape;494;p56"/>
          <p:cNvSpPr txBox="1"/>
          <p:nvPr/>
        </p:nvSpPr>
        <p:spPr>
          <a:xfrm>
            <a:off x="520475" y="3654563"/>
            <a:ext cx="1873800" cy="630000"/>
          </a:xfrm>
          <a:prstGeom prst="rect">
            <a:avLst/>
          </a:prstGeom>
          <a:solidFill>
            <a:srgbClr val="FADF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rgbClr val="000000"/>
                </a:solidFill>
                <a:latin typeface="Cormorant"/>
                <a:ea typeface="Cormorant"/>
                <a:cs typeface="Cormorant"/>
                <a:sym typeface="Cormorant"/>
              </a:rPr>
              <a:t>Engage </a:t>
            </a:r>
            <a:endParaRPr sz="2200" b="1">
              <a:solidFill>
                <a:srgbClr val="000000"/>
              </a:solidFill>
              <a:latin typeface="Cormorant"/>
              <a:ea typeface="Cormorant"/>
              <a:cs typeface="Cormorant"/>
              <a:sym typeface="Cormorant"/>
            </a:endParaRPr>
          </a:p>
        </p:txBody>
      </p:sp>
      <p:sp>
        <p:nvSpPr>
          <p:cNvPr id="495" name="Google Shape;495;p56"/>
          <p:cNvSpPr txBox="1"/>
          <p:nvPr/>
        </p:nvSpPr>
        <p:spPr>
          <a:xfrm>
            <a:off x="3638875" y="3654563"/>
            <a:ext cx="3838800" cy="63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Montserrat"/>
                <a:ea typeface="Montserrat"/>
                <a:cs typeface="Montserrat"/>
                <a:sym typeface="Montserrat"/>
              </a:rPr>
              <a:t>In hands-on exercises to create a personalized wellness check-in routine that supports daily balance.</a:t>
            </a:r>
            <a:endParaRPr>
              <a:solidFill>
                <a:srgbClr val="000000"/>
              </a:solidFill>
              <a:latin typeface="Montserrat"/>
              <a:ea typeface="Montserrat"/>
              <a:cs typeface="Montserrat"/>
              <a:sym typeface="Montserrat"/>
            </a:endParaRPr>
          </a:p>
        </p:txBody>
      </p:sp>
      <p:sp>
        <p:nvSpPr>
          <p:cNvPr id="496" name="Google Shape;496;p56"/>
          <p:cNvSpPr/>
          <p:nvPr/>
        </p:nvSpPr>
        <p:spPr>
          <a:xfrm>
            <a:off x="2701551" y="1244100"/>
            <a:ext cx="630000" cy="630000"/>
          </a:xfrm>
          <a:prstGeom prst="rect">
            <a:avLst/>
          </a:prstGeom>
          <a:solidFill>
            <a:srgbClr val="D3DE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6"/>
          <p:cNvSpPr/>
          <p:nvPr/>
        </p:nvSpPr>
        <p:spPr>
          <a:xfrm>
            <a:off x="2701551" y="2047604"/>
            <a:ext cx="630000" cy="630000"/>
          </a:xfrm>
          <a:prstGeom prst="rect">
            <a:avLst/>
          </a:prstGeom>
          <a:solidFill>
            <a:srgbClr val="C0F0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6"/>
          <p:cNvSpPr/>
          <p:nvPr/>
        </p:nvSpPr>
        <p:spPr>
          <a:xfrm>
            <a:off x="2701551" y="2851083"/>
            <a:ext cx="630000" cy="630000"/>
          </a:xfrm>
          <a:prstGeom prst="rect">
            <a:avLst/>
          </a:prstGeom>
          <a:solidFill>
            <a:srgbClr val="F6A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6"/>
          <p:cNvSpPr/>
          <p:nvPr/>
        </p:nvSpPr>
        <p:spPr>
          <a:xfrm>
            <a:off x="2701551" y="3654563"/>
            <a:ext cx="630000" cy="630000"/>
          </a:xfrm>
          <a:prstGeom prst="rect">
            <a:avLst/>
          </a:prstGeom>
          <a:solidFill>
            <a:srgbClr val="FA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0" name="Google Shape;500;p56"/>
          <p:cNvCxnSpPr>
            <a:stCxn id="496" idx="2"/>
            <a:endCxn id="497" idx="0"/>
          </p:cNvCxnSpPr>
          <p:nvPr/>
        </p:nvCxnSpPr>
        <p:spPr>
          <a:xfrm>
            <a:off x="3016551" y="1874100"/>
            <a:ext cx="0" cy="173400"/>
          </a:xfrm>
          <a:prstGeom prst="straightConnector1">
            <a:avLst/>
          </a:prstGeom>
          <a:noFill/>
          <a:ln w="9525" cap="flat" cmpd="sng">
            <a:solidFill>
              <a:srgbClr val="000000"/>
            </a:solidFill>
            <a:prstDash val="solid"/>
            <a:round/>
            <a:headEnd type="none" w="med" len="med"/>
            <a:tailEnd type="none" w="med" len="med"/>
          </a:ln>
        </p:spPr>
      </p:cxnSp>
      <p:cxnSp>
        <p:nvCxnSpPr>
          <p:cNvPr id="501" name="Google Shape;501;p56"/>
          <p:cNvCxnSpPr>
            <a:stCxn id="497" idx="2"/>
            <a:endCxn id="498" idx="0"/>
          </p:cNvCxnSpPr>
          <p:nvPr/>
        </p:nvCxnSpPr>
        <p:spPr>
          <a:xfrm>
            <a:off x="3016551" y="2677604"/>
            <a:ext cx="0" cy="173400"/>
          </a:xfrm>
          <a:prstGeom prst="straightConnector1">
            <a:avLst/>
          </a:prstGeom>
          <a:noFill/>
          <a:ln w="9525" cap="flat" cmpd="sng">
            <a:solidFill>
              <a:srgbClr val="000000"/>
            </a:solidFill>
            <a:prstDash val="solid"/>
            <a:round/>
            <a:headEnd type="none" w="med" len="med"/>
            <a:tailEnd type="none" w="med" len="med"/>
          </a:ln>
        </p:spPr>
      </p:cxnSp>
      <p:cxnSp>
        <p:nvCxnSpPr>
          <p:cNvPr id="502" name="Google Shape;502;p56"/>
          <p:cNvCxnSpPr>
            <a:stCxn id="498" idx="2"/>
            <a:endCxn id="499" idx="0"/>
          </p:cNvCxnSpPr>
          <p:nvPr/>
        </p:nvCxnSpPr>
        <p:spPr>
          <a:xfrm>
            <a:off x="3016551" y="3481083"/>
            <a:ext cx="0" cy="173400"/>
          </a:xfrm>
          <a:prstGeom prst="straightConnector1">
            <a:avLst/>
          </a:prstGeom>
          <a:noFill/>
          <a:ln w="9525" cap="flat" cmpd="sng">
            <a:solidFill>
              <a:srgbClr val="000000"/>
            </a:solidFill>
            <a:prstDash val="solid"/>
            <a:round/>
            <a:headEnd type="none" w="med" len="med"/>
            <a:tailEnd type="none" w="med" len="med"/>
          </a:ln>
        </p:spPr>
      </p:cxnSp>
      <p:grpSp>
        <p:nvGrpSpPr>
          <p:cNvPr id="503" name="Google Shape;503;p56"/>
          <p:cNvGrpSpPr/>
          <p:nvPr/>
        </p:nvGrpSpPr>
        <p:grpSpPr>
          <a:xfrm>
            <a:off x="2856431" y="2203357"/>
            <a:ext cx="320273" cy="318395"/>
            <a:chOff x="4667216" y="2915382"/>
            <a:chExt cx="320273" cy="318395"/>
          </a:xfrm>
        </p:grpSpPr>
        <p:sp>
          <p:nvSpPr>
            <p:cNvPr id="504" name="Google Shape;504;p56"/>
            <p:cNvSpPr/>
            <p:nvPr/>
          </p:nvSpPr>
          <p:spPr>
            <a:xfrm>
              <a:off x="4686154" y="2938140"/>
              <a:ext cx="166789" cy="163734"/>
            </a:xfrm>
            <a:custGeom>
              <a:avLst/>
              <a:gdLst/>
              <a:ahLst/>
              <a:cxnLst/>
              <a:rect l="l" t="t" r="r" b="b"/>
              <a:pathLst>
                <a:path w="5240" h="5144" extrusionOk="0">
                  <a:moveTo>
                    <a:pt x="2668" y="0"/>
                  </a:moveTo>
                  <a:cubicBezTo>
                    <a:pt x="2013" y="0"/>
                    <a:pt x="1358" y="250"/>
                    <a:pt x="858" y="750"/>
                  </a:cubicBezTo>
                  <a:cubicBezTo>
                    <a:pt x="620" y="989"/>
                    <a:pt x="429" y="1286"/>
                    <a:pt x="298" y="1608"/>
                  </a:cubicBezTo>
                  <a:cubicBezTo>
                    <a:pt x="263" y="1679"/>
                    <a:pt x="298" y="1762"/>
                    <a:pt x="370" y="1798"/>
                  </a:cubicBezTo>
                  <a:cubicBezTo>
                    <a:pt x="388" y="1804"/>
                    <a:pt x="407" y="1807"/>
                    <a:pt x="426" y="1807"/>
                  </a:cubicBezTo>
                  <a:cubicBezTo>
                    <a:pt x="484" y="1807"/>
                    <a:pt x="542" y="1780"/>
                    <a:pt x="560" y="1727"/>
                  </a:cubicBezTo>
                  <a:cubicBezTo>
                    <a:pt x="679" y="1441"/>
                    <a:pt x="846" y="1191"/>
                    <a:pt x="1060" y="977"/>
                  </a:cubicBezTo>
                  <a:cubicBezTo>
                    <a:pt x="1495" y="536"/>
                    <a:pt x="2075" y="316"/>
                    <a:pt x="2656" y="316"/>
                  </a:cubicBezTo>
                  <a:cubicBezTo>
                    <a:pt x="3236" y="316"/>
                    <a:pt x="3817" y="536"/>
                    <a:pt x="4251" y="977"/>
                  </a:cubicBezTo>
                  <a:cubicBezTo>
                    <a:pt x="4692" y="1405"/>
                    <a:pt x="4930" y="1977"/>
                    <a:pt x="4930" y="2584"/>
                  </a:cubicBezTo>
                  <a:cubicBezTo>
                    <a:pt x="4930" y="3191"/>
                    <a:pt x="4692" y="3763"/>
                    <a:pt x="4251" y="4191"/>
                  </a:cubicBezTo>
                  <a:cubicBezTo>
                    <a:pt x="3823" y="4620"/>
                    <a:pt x="3263" y="4858"/>
                    <a:pt x="2644" y="4858"/>
                  </a:cubicBezTo>
                  <a:cubicBezTo>
                    <a:pt x="2037" y="4858"/>
                    <a:pt x="1477" y="4620"/>
                    <a:pt x="1037" y="4191"/>
                  </a:cubicBezTo>
                  <a:cubicBezTo>
                    <a:pt x="536" y="3679"/>
                    <a:pt x="298" y="2989"/>
                    <a:pt x="405" y="2274"/>
                  </a:cubicBezTo>
                  <a:cubicBezTo>
                    <a:pt x="417" y="2191"/>
                    <a:pt x="358" y="2120"/>
                    <a:pt x="286" y="2108"/>
                  </a:cubicBezTo>
                  <a:cubicBezTo>
                    <a:pt x="279" y="2107"/>
                    <a:pt x="272" y="2106"/>
                    <a:pt x="265" y="2106"/>
                  </a:cubicBezTo>
                  <a:cubicBezTo>
                    <a:pt x="191" y="2106"/>
                    <a:pt x="131" y="2162"/>
                    <a:pt x="120" y="2227"/>
                  </a:cubicBezTo>
                  <a:cubicBezTo>
                    <a:pt x="1" y="3024"/>
                    <a:pt x="263" y="3822"/>
                    <a:pt x="846" y="4394"/>
                  </a:cubicBezTo>
                  <a:cubicBezTo>
                    <a:pt x="1334" y="4894"/>
                    <a:pt x="1977" y="5144"/>
                    <a:pt x="2668" y="5144"/>
                  </a:cubicBezTo>
                  <a:cubicBezTo>
                    <a:pt x="3346" y="5144"/>
                    <a:pt x="3989" y="4870"/>
                    <a:pt x="4477" y="4394"/>
                  </a:cubicBezTo>
                  <a:cubicBezTo>
                    <a:pt x="4966" y="3906"/>
                    <a:pt x="5228" y="3263"/>
                    <a:pt x="5228" y="2584"/>
                  </a:cubicBezTo>
                  <a:cubicBezTo>
                    <a:pt x="5239" y="1870"/>
                    <a:pt x="4966" y="1227"/>
                    <a:pt x="4477" y="750"/>
                  </a:cubicBezTo>
                  <a:cubicBezTo>
                    <a:pt x="3977" y="250"/>
                    <a:pt x="3323" y="0"/>
                    <a:pt x="26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6"/>
            <p:cNvSpPr/>
            <p:nvPr/>
          </p:nvSpPr>
          <p:spPr>
            <a:xfrm>
              <a:off x="4667216" y="2915382"/>
              <a:ext cx="320273" cy="318395"/>
            </a:xfrm>
            <a:custGeom>
              <a:avLst/>
              <a:gdLst/>
              <a:ahLst/>
              <a:cxnLst/>
              <a:rect l="l" t="t" r="r" b="b"/>
              <a:pathLst>
                <a:path w="10062" h="10003" extrusionOk="0">
                  <a:moveTo>
                    <a:pt x="5668" y="5502"/>
                  </a:moveTo>
                  <a:lnTo>
                    <a:pt x="5977" y="5811"/>
                  </a:lnTo>
                  <a:lnTo>
                    <a:pt x="5799" y="5990"/>
                  </a:lnTo>
                  <a:lnTo>
                    <a:pt x="5489" y="5680"/>
                  </a:lnTo>
                  <a:lnTo>
                    <a:pt x="5584" y="5585"/>
                  </a:lnTo>
                  <a:lnTo>
                    <a:pt x="5668" y="5502"/>
                  </a:lnTo>
                  <a:close/>
                  <a:moveTo>
                    <a:pt x="8347" y="7597"/>
                  </a:moveTo>
                  <a:lnTo>
                    <a:pt x="8501" y="7752"/>
                  </a:lnTo>
                  <a:lnTo>
                    <a:pt x="7739" y="8502"/>
                  </a:lnTo>
                  <a:lnTo>
                    <a:pt x="7585" y="8359"/>
                  </a:lnTo>
                  <a:lnTo>
                    <a:pt x="8347" y="7597"/>
                  </a:lnTo>
                  <a:close/>
                  <a:moveTo>
                    <a:pt x="8704" y="7954"/>
                  </a:moveTo>
                  <a:lnTo>
                    <a:pt x="8894" y="8157"/>
                  </a:lnTo>
                  <a:lnTo>
                    <a:pt x="8132" y="8907"/>
                  </a:lnTo>
                  <a:lnTo>
                    <a:pt x="7989" y="8764"/>
                  </a:lnTo>
                  <a:lnTo>
                    <a:pt x="7942" y="8716"/>
                  </a:lnTo>
                  <a:lnTo>
                    <a:pt x="8704" y="7954"/>
                  </a:lnTo>
                  <a:close/>
                  <a:moveTo>
                    <a:pt x="9097" y="8359"/>
                  </a:moveTo>
                  <a:lnTo>
                    <a:pt x="9621" y="8895"/>
                  </a:lnTo>
                  <a:cubicBezTo>
                    <a:pt x="9728" y="8966"/>
                    <a:pt x="9728" y="9121"/>
                    <a:pt x="9644" y="9228"/>
                  </a:cubicBezTo>
                  <a:lnTo>
                    <a:pt x="9216" y="9657"/>
                  </a:lnTo>
                  <a:cubicBezTo>
                    <a:pt x="9168" y="9699"/>
                    <a:pt x="9109" y="9719"/>
                    <a:pt x="9048" y="9719"/>
                  </a:cubicBezTo>
                  <a:cubicBezTo>
                    <a:pt x="8987" y="9719"/>
                    <a:pt x="8924" y="9699"/>
                    <a:pt x="8871" y="9657"/>
                  </a:cubicBezTo>
                  <a:lnTo>
                    <a:pt x="8335" y="9121"/>
                  </a:lnTo>
                  <a:lnTo>
                    <a:pt x="9097" y="8359"/>
                  </a:lnTo>
                  <a:close/>
                  <a:moveTo>
                    <a:pt x="3282" y="1"/>
                  </a:moveTo>
                  <a:cubicBezTo>
                    <a:pt x="2441" y="1"/>
                    <a:pt x="1602" y="322"/>
                    <a:pt x="965" y="965"/>
                  </a:cubicBezTo>
                  <a:cubicBezTo>
                    <a:pt x="334" y="1584"/>
                    <a:pt x="0" y="2406"/>
                    <a:pt x="0" y="3287"/>
                  </a:cubicBezTo>
                  <a:cubicBezTo>
                    <a:pt x="0" y="4156"/>
                    <a:pt x="334" y="4978"/>
                    <a:pt x="965" y="5609"/>
                  </a:cubicBezTo>
                  <a:cubicBezTo>
                    <a:pt x="1608" y="6240"/>
                    <a:pt x="2441" y="6573"/>
                    <a:pt x="3286" y="6573"/>
                  </a:cubicBezTo>
                  <a:cubicBezTo>
                    <a:pt x="3989" y="6573"/>
                    <a:pt x="4703" y="6347"/>
                    <a:pt x="5275" y="5883"/>
                  </a:cubicBezTo>
                  <a:lnTo>
                    <a:pt x="5608" y="6216"/>
                  </a:lnTo>
                  <a:cubicBezTo>
                    <a:pt x="5477" y="6418"/>
                    <a:pt x="5501" y="6692"/>
                    <a:pt x="5680" y="6871"/>
                  </a:cubicBezTo>
                  <a:lnTo>
                    <a:pt x="6370" y="7561"/>
                  </a:lnTo>
                  <a:cubicBezTo>
                    <a:pt x="6400" y="7585"/>
                    <a:pt x="6436" y="7597"/>
                    <a:pt x="6471" y="7597"/>
                  </a:cubicBezTo>
                  <a:cubicBezTo>
                    <a:pt x="6507" y="7597"/>
                    <a:pt x="6543" y="7585"/>
                    <a:pt x="6573" y="7561"/>
                  </a:cubicBezTo>
                  <a:cubicBezTo>
                    <a:pt x="6632" y="7502"/>
                    <a:pt x="6632" y="7407"/>
                    <a:pt x="6573" y="7347"/>
                  </a:cubicBezTo>
                  <a:lnTo>
                    <a:pt x="5894" y="6668"/>
                  </a:lnTo>
                  <a:cubicBezTo>
                    <a:pt x="5799" y="6573"/>
                    <a:pt x="5799" y="6418"/>
                    <a:pt x="5894" y="6323"/>
                  </a:cubicBezTo>
                  <a:lnTo>
                    <a:pt x="6323" y="5895"/>
                  </a:lnTo>
                  <a:cubicBezTo>
                    <a:pt x="6370" y="5847"/>
                    <a:pt x="6430" y="5811"/>
                    <a:pt x="6489" y="5811"/>
                  </a:cubicBezTo>
                  <a:cubicBezTo>
                    <a:pt x="6549" y="5811"/>
                    <a:pt x="6608" y="5847"/>
                    <a:pt x="6644" y="5895"/>
                  </a:cubicBezTo>
                  <a:lnTo>
                    <a:pt x="8156" y="7395"/>
                  </a:lnTo>
                  <a:lnTo>
                    <a:pt x="7394" y="8157"/>
                  </a:lnTo>
                  <a:lnTo>
                    <a:pt x="6966" y="7716"/>
                  </a:lnTo>
                  <a:cubicBezTo>
                    <a:pt x="6936" y="7686"/>
                    <a:pt x="6897" y="7672"/>
                    <a:pt x="6858" y="7672"/>
                  </a:cubicBezTo>
                  <a:cubicBezTo>
                    <a:pt x="6820" y="7672"/>
                    <a:pt x="6781" y="7686"/>
                    <a:pt x="6751" y="7716"/>
                  </a:cubicBezTo>
                  <a:cubicBezTo>
                    <a:pt x="6692" y="7776"/>
                    <a:pt x="6692" y="7871"/>
                    <a:pt x="6751" y="7930"/>
                  </a:cubicBezTo>
                  <a:lnTo>
                    <a:pt x="8668" y="9847"/>
                  </a:lnTo>
                  <a:cubicBezTo>
                    <a:pt x="8775" y="9955"/>
                    <a:pt x="8906" y="10002"/>
                    <a:pt x="9049" y="10002"/>
                  </a:cubicBezTo>
                  <a:cubicBezTo>
                    <a:pt x="9180" y="10002"/>
                    <a:pt x="9311" y="9955"/>
                    <a:pt x="9418" y="9847"/>
                  </a:cubicBezTo>
                  <a:lnTo>
                    <a:pt x="9847" y="9419"/>
                  </a:lnTo>
                  <a:cubicBezTo>
                    <a:pt x="10061" y="9228"/>
                    <a:pt x="10061" y="8883"/>
                    <a:pt x="9847" y="8669"/>
                  </a:cubicBezTo>
                  <a:lnTo>
                    <a:pt x="6858" y="5680"/>
                  </a:lnTo>
                  <a:cubicBezTo>
                    <a:pt x="6751" y="5573"/>
                    <a:pt x="6620" y="5525"/>
                    <a:pt x="6489" y="5525"/>
                  </a:cubicBezTo>
                  <a:cubicBezTo>
                    <a:pt x="6382" y="5525"/>
                    <a:pt x="6299" y="5561"/>
                    <a:pt x="6204" y="5609"/>
                  </a:cubicBezTo>
                  <a:lnTo>
                    <a:pt x="5870" y="5275"/>
                  </a:lnTo>
                  <a:cubicBezTo>
                    <a:pt x="6144" y="4930"/>
                    <a:pt x="6334" y="4537"/>
                    <a:pt x="6454" y="4097"/>
                  </a:cubicBezTo>
                  <a:cubicBezTo>
                    <a:pt x="6465" y="4025"/>
                    <a:pt x="6430" y="3942"/>
                    <a:pt x="6346" y="3918"/>
                  </a:cubicBezTo>
                  <a:cubicBezTo>
                    <a:pt x="6339" y="3917"/>
                    <a:pt x="6332" y="3916"/>
                    <a:pt x="6324" y="3916"/>
                  </a:cubicBezTo>
                  <a:cubicBezTo>
                    <a:pt x="6258" y="3916"/>
                    <a:pt x="6189" y="3961"/>
                    <a:pt x="6168" y="4025"/>
                  </a:cubicBezTo>
                  <a:cubicBezTo>
                    <a:pt x="6037" y="4537"/>
                    <a:pt x="5775" y="5013"/>
                    <a:pt x="5394" y="5383"/>
                  </a:cubicBezTo>
                  <a:cubicBezTo>
                    <a:pt x="4816" y="5960"/>
                    <a:pt x="4051" y="6249"/>
                    <a:pt x="3285" y="6249"/>
                  </a:cubicBezTo>
                  <a:cubicBezTo>
                    <a:pt x="2519" y="6249"/>
                    <a:pt x="1751" y="5960"/>
                    <a:pt x="1167" y="5383"/>
                  </a:cubicBezTo>
                  <a:cubicBezTo>
                    <a:pt x="608" y="4823"/>
                    <a:pt x="298" y="4073"/>
                    <a:pt x="298" y="3263"/>
                  </a:cubicBezTo>
                  <a:cubicBezTo>
                    <a:pt x="298" y="2466"/>
                    <a:pt x="608" y="1715"/>
                    <a:pt x="1167" y="1156"/>
                  </a:cubicBezTo>
                  <a:cubicBezTo>
                    <a:pt x="1751" y="572"/>
                    <a:pt x="2519" y="281"/>
                    <a:pt x="3285" y="281"/>
                  </a:cubicBezTo>
                  <a:cubicBezTo>
                    <a:pt x="4051" y="281"/>
                    <a:pt x="4816" y="572"/>
                    <a:pt x="5394" y="1156"/>
                  </a:cubicBezTo>
                  <a:cubicBezTo>
                    <a:pt x="6013" y="1763"/>
                    <a:pt x="6323" y="2608"/>
                    <a:pt x="6263" y="3478"/>
                  </a:cubicBezTo>
                  <a:cubicBezTo>
                    <a:pt x="6263" y="3549"/>
                    <a:pt x="6323" y="3620"/>
                    <a:pt x="6394" y="3644"/>
                  </a:cubicBezTo>
                  <a:cubicBezTo>
                    <a:pt x="6465" y="3644"/>
                    <a:pt x="6549" y="3585"/>
                    <a:pt x="6561" y="3501"/>
                  </a:cubicBezTo>
                  <a:cubicBezTo>
                    <a:pt x="6620" y="2549"/>
                    <a:pt x="6275" y="1632"/>
                    <a:pt x="5608" y="965"/>
                  </a:cubicBezTo>
                  <a:cubicBezTo>
                    <a:pt x="4965" y="322"/>
                    <a:pt x="4123" y="1"/>
                    <a:pt x="3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56"/>
            <p:cNvSpPr/>
            <p:nvPr/>
          </p:nvSpPr>
          <p:spPr>
            <a:xfrm>
              <a:off x="4733899" y="2960772"/>
              <a:ext cx="75469" cy="86546"/>
            </a:xfrm>
            <a:custGeom>
              <a:avLst/>
              <a:gdLst/>
              <a:ahLst/>
              <a:cxnLst/>
              <a:rect l="l" t="t" r="r" b="b"/>
              <a:pathLst>
                <a:path w="2371" h="2719" extrusionOk="0">
                  <a:moveTo>
                    <a:pt x="1218" y="276"/>
                  </a:moveTo>
                  <a:cubicBezTo>
                    <a:pt x="1233" y="276"/>
                    <a:pt x="1248" y="277"/>
                    <a:pt x="1263" y="278"/>
                  </a:cubicBezTo>
                  <a:cubicBezTo>
                    <a:pt x="1703" y="313"/>
                    <a:pt x="2061" y="647"/>
                    <a:pt x="2084" y="1099"/>
                  </a:cubicBezTo>
                  <a:cubicBezTo>
                    <a:pt x="2073" y="1456"/>
                    <a:pt x="1858" y="1802"/>
                    <a:pt x="1537" y="1944"/>
                  </a:cubicBezTo>
                  <a:cubicBezTo>
                    <a:pt x="1430" y="1992"/>
                    <a:pt x="1370" y="2099"/>
                    <a:pt x="1370" y="2218"/>
                  </a:cubicBezTo>
                  <a:cubicBezTo>
                    <a:pt x="1370" y="2313"/>
                    <a:pt x="1275" y="2409"/>
                    <a:pt x="1180" y="2409"/>
                  </a:cubicBezTo>
                  <a:cubicBezTo>
                    <a:pt x="1072" y="2409"/>
                    <a:pt x="989" y="2313"/>
                    <a:pt x="989" y="2218"/>
                  </a:cubicBezTo>
                  <a:cubicBezTo>
                    <a:pt x="989" y="1944"/>
                    <a:pt x="1132" y="1694"/>
                    <a:pt x="1382" y="1587"/>
                  </a:cubicBezTo>
                  <a:cubicBezTo>
                    <a:pt x="1561" y="1504"/>
                    <a:pt x="1680" y="1325"/>
                    <a:pt x="1668" y="1111"/>
                  </a:cubicBezTo>
                  <a:cubicBezTo>
                    <a:pt x="1656" y="873"/>
                    <a:pt x="1465" y="682"/>
                    <a:pt x="1227" y="670"/>
                  </a:cubicBezTo>
                  <a:lnTo>
                    <a:pt x="1191" y="670"/>
                  </a:lnTo>
                  <a:cubicBezTo>
                    <a:pt x="1072" y="670"/>
                    <a:pt x="953" y="706"/>
                    <a:pt x="870" y="801"/>
                  </a:cubicBezTo>
                  <a:cubicBezTo>
                    <a:pt x="763" y="885"/>
                    <a:pt x="715" y="1028"/>
                    <a:pt x="715" y="1159"/>
                  </a:cubicBezTo>
                  <a:cubicBezTo>
                    <a:pt x="715" y="1266"/>
                    <a:pt x="632" y="1349"/>
                    <a:pt x="525" y="1349"/>
                  </a:cubicBezTo>
                  <a:cubicBezTo>
                    <a:pt x="418" y="1349"/>
                    <a:pt x="334" y="1266"/>
                    <a:pt x="334" y="1159"/>
                  </a:cubicBezTo>
                  <a:cubicBezTo>
                    <a:pt x="334" y="920"/>
                    <a:pt x="429" y="682"/>
                    <a:pt x="608" y="516"/>
                  </a:cubicBezTo>
                  <a:cubicBezTo>
                    <a:pt x="775" y="359"/>
                    <a:pt x="995" y="276"/>
                    <a:pt x="1218" y="276"/>
                  </a:cubicBezTo>
                  <a:close/>
                  <a:moveTo>
                    <a:pt x="1163" y="0"/>
                  </a:moveTo>
                  <a:cubicBezTo>
                    <a:pt x="872" y="0"/>
                    <a:pt x="586" y="108"/>
                    <a:pt x="370" y="313"/>
                  </a:cubicBezTo>
                  <a:cubicBezTo>
                    <a:pt x="132" y="539"/>
                    <a:pt x="1" y="849"/>
                    <a:pt x="1" y="1159"/>
                  </a:cubicBezTo>
                  <a:cubicBezTo>
                    <a:pt x="1" y="1432"/>
                    <a:pt x="227" y="1647"/>
                    <a:pt x="489" y="1647"/>
                  </a:cubicBezTo>
                  <a:cubicBezTo>
                    <a:pt x="763" y="1647"/>
                    <a:pt x="989" y="1432"/>
                    <a:pt x="989" y="1159"/>
                  </a:cubicBezTo>
                  <a:cubicBezTo>
                    <a:pt x="989" y="1099"/>
                    <a:pt x="1001" y="1051"/>
                    <a:pt x="1049" y="1028"/>
                  </a:cubicBezTo>
                  <a:cubicBezTo>
                    <a:pt x="1078" y="998"/>
                    <a:pt x="1115" y="977"/>
                    <a:pt x="1161" y="977"/>
                  </a:cubicBezTo>
                  <a:cubicBezTo>
                    <a:pt x="1171" y="977"/>
                    <a:pt x="1181" y="978"/>
                    <a:pt x="1191" y="980"/>
                  </a:cubicBezTo>
                  <a:cubicBezTo>
                    <a:pt x="1287" y="980"/>
                    <a:pt x="1358" y="1075"/>
                    <a:pt x="1370" y="1159"/>
                  </a:cubicBezTo>
                  <a:cubicBezTo>
                    <a:pt x="1370" y="1230"/>
                    <a:pt x="1322" y="1313"/>
                    <a:pt x="1263" y="1337"/>
                  </a:cubicBezTo>
                  <a:cubicBezTo>
                    <a:pt x="930" y="1504"/>
                    <a:pt x="703" y="1849"/>
                    <a:pt x="703" y="2230"/>
                  </a:cubicBezTo>
                  <a:cubicBezTo>
                    <a:pt x="703" y="2504"/>
                    <a:pt x="930" y="2718"/>
                    <a:pt x="1191" y="2718"/>
                  </a:cubicBezTo>
                  <a:cubicBezTo>
                    <a:pt x="1465" y="2718"/>
                    <a:pt x="1680" y="2504"/>
                    <a:pt x="1680" y="2230"/>
                  </a:cubicBezTo>
                  <a:lnTo>
                    <a:pt x="1680" y="2218"/>
                  </a:lnTo>
                  <a:cubicBezTo>
                    <a:pt x="2096" y="2004"/>
                    <a:pt x="2370" y="1563"/>
                    <a:pt x="2334" y="1087"/>
                  </a:cubicBezTo>
                  <a:cubicBezTo>
                    <a:pt x="2311" y="504"/>
                    <a:pt x="1834" y="27"/>
                    <a:pt x="1251" y="4"/>
                  </a:cubicBezTo>
                  <a:cubicBezTo>
                    <a:pt x="1222" y="1"/>
                    <a:pt x="1192" y="0"/>
                    <a:pt x="11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6"/>
            <p:cNvSpPr/>
            <p:nvPr/>
          </p:nvSpPr>
          <p:spPr>
            <a:xfrm>
              <a:off x="4755894" y="3048431"/>
              <a:ext cx="31098" cy="32244"/>
            </a:xfrm>
            <a:custGeom>
              <a:avLst/>
              <a:gdLst/>
              <a:ahLst/>
              <a:cxnLst/>
              <a:rect l="l" t="t" r="r" b="b"/>
              <a:pathLst>
                <a:path w="977" h="1013" extrusionOk="0">
                  <a:moveTo>
                    <a:pt x="489" y="298"/>
                  </a:moveTo>
                  <a:cubicBezTo>
                    <a:pt x="596" y="298"/>
                    <a:pt x="679" y="381"/>
                    <a:pt x="679" y="488"/>
                  </a:cubicBezTo>
                  <a:lnTo>
                    <a:pt x="679" y="500"/>
                  </a:lnTo>
                  <a:cubicBezTo>
                    <a:pt x="679" y="607"/>
                    <a:pt x="596" y="702"/>
                    <a:pt x="489" y="702"/>
                  </a:cubicBezTo>
                  <a:cubicBezTo>
                    <a:pt x="381" y="702"/>
                    <a:pt x="298" y="607"/>
                    <a:pt x="298" y="500"/>
                  </a:cubicBezTo>
                  <a:lnTo>
                    <a:pt x="298" y="488"/>
                  </a:lnTo>
                  <a:cubicBezTo>
                    <a:pt x="298" y="381"/>
                    <a:pt x="381" y="298"/>
                    <a:pt x="489" y="298"/>
                  </a:cubicBezTo>
                  <a:close/>
                  <a:moveTo>
                    <a:pt x="489" y="0"/>
                  </a:moveTo>
                  <a:cubicBezTo>
                    <a:pt x="215" y="0"/>
                    <a:pt x="0" y="226"/>
                    <a:pt x="0" y="488"/>
                  </a:cubicBezTo>
                  <a:lnTo>
                    <a:pt x="0" y="524"/>
                  </a:lnTo>
                  <a:cubicBezTo>
                    <a:pt x="0" y="786"/>
                    <a:pt x="215" y="1012"/>
                    <a:pt x="489" y="1012"/>
                  </a:cubicBezTo>
                  <a:cubicBezTo>
                    <a:pt x="751" y="1012"/>
                    <a:pt x="977" y="786"/>
                    <a:pt x="977" y="524"/>
                  </a:cubicBezTo>
                  <a:lnTo>
                    <a:pt x="977" y="488"/>
                  </a:lnTo>
                  <a:cubicBezTo>
                    <a:pt x="977" y="226"/>
                    <a:pt x="751" y="0"/>
                    <a:pt x="4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56"/>
          <p:cNvGrpSpPr/>
          <p:nvPr/>
        </p:nvGrpSpPr>
        <p:grpSpPr>
          <a:xfrm>
            <a:off x="2835413" y="2983916"/>
            <a:ext cx="362321" cy="364231"/>
            <a:chOff x="6069423" y="2891892"/>
            <a:chExt cx="362321" cy="364231"/>
          </a:xfrm>
        </p:grpSpPr>
        <p:sp>
          <p:nvSpPr>
            <p:cNvPr id="509" name="Google Shape;509;p56"/>
            <p:cNvSpPr/>
            <p:nvPr/>
          </p:nvSpPr>
          <p:spPr>
            <a:xfrm>
              <a:off x="6069423" y="2891892"/>
              <a:ext cx="278958" cy="278958"/>
            </a:xfrm>
            <a:custGeom>
              <a:avLst/>
              <a:gdLst/>
              <a:ahLst/>
              <a:cxnLst/>
              <a:rect l="l" t="t" r="r" b="b"/>
              <a:pathLst>
                <a:path w="8764" h="8764" extrusionOk="0">
                  <a:moveTo>
                    <a:pt x="4120" y="1"/>
                  </a:moveTo>
                  <a:cubicBezTo>
                    <a:pt x="3858" y="1"/>
                    <a:pt x="3632" y="203"/>
                    <a:pt x="3572" y="453"/>
                  </a:cubicBezTo>
                  <a:lnTo>
                    <a:pt x="3406" y="1299"/>
                  </a:lnTo>
                  <a:cubicBezTo>
                    <a:pt x="3227" y="1358"/>
                    <a:pt x="3060" y="1418"/>
                    <a:pt x="2906" y="1513"/>
                  </a:cubicBezTo>
                  <a:lnTo>
                    <a:pt x="2191" y="1037"/>
                  </a:lnTo>
                  <a:cubicBezTo>
                    <a:pt x="2096" y="971"/>
                    <a:pt x="1987" y="940"/>
                    <a:pt x="1879" y="940"/>
                  </a:cubicBezTo>
                  <a:cubicBezTo>
                    <a:pt x="1732" y="940"/>
                    <a:pt x="1587" y="998"/>
                    <a:pt x="1477" y="1108"/>
                  </a:cubicBezTo>
                  <a:lnTo>
                    <a:pt x="1096" y="1477"/>
                  </a:lnTo>
                  <a:cubicBezTo>
                    <a:pt x="905" y="1668"/>
                    <a:pt x="882" y="1965"/>
                    <a:pt x="1024" y="2191"/>
                  </a:cubicBezTo>
                  <a:lnTo>
                    <a:pt x="1501" y="2906"/>
                  </a:lnTo>
                  <a:cubicBezTo>
                    <a:pt x="1417" y="3073"/>
                    <a:pt x="1358" y="3239"/>
                    <a:pt x="1298" y="3406"/>
                  </a:cubicBezTo>
                  <a:lnTo>
                    <a:pt x="441" y="3573"/>
                  </a:lnTo>
                  <a:cubicBezTo>
                    <a:pt x="179" y="3632"/>
                    <a:pt x="0" y="3858"/>
                    <a:pt x="0" y="4132"/>
                  </a:cubicBezTo>
                  <a:lnTo>
                    <a:pt x="0" y="4644"/>
                  </a:lnTo>
                  <a:cubicBezTo>
                    <a:pt x="0" y="4918"/>
                    <a:pt x="191" y="5132"/>
                    <a:pt x="441" y="5204"/>
                  </a:cubicBezTo>
                  <a:lnTo>
                    <a:pt x="1298" y="5359"/>
                  </a:lnTo>
                  <a:cubicBezTo>
                    <a:pt x="1358" y="5537"/>
                    <a:pt x="1417" y="5704"/>
                    <a:pt x="1501" y="5871"/>
                  </a:cubicBezTo>
                  <a:lnTo>
                    <a:pt x="1024" y="6585"/>
                  </a:lnTo>
                  <a:cubicBezTo>
                    <a:pt x="882" y="6811"/>
                    <a:pt x="905" y="7109"/>
                    <a:pt x="1096" y="7299"/>
                  </a:cubicBezTo>
                  <a:lnTo>
                    <a:pt x="1477" y="7668"/>
                  </a:lnTo>
                  <a:cubicBezTo>
                    <a:pt x="1587" y="7778"/>
                    <a:pt x="1732" y="7837"/>
                    <a:pt x="1879" y="7837"/>
                  </a:cubicBezTo>
                  <a:cubicBezTo>
                    <a:pt x="1987" y="7837"/>
                    <a:pt x="2096" y="7805"/>
                    <a:pt x="2191" y="7740"/>
                  </a:cubicBezTo>
                  <a:lnTo>
                    <a:pt x="2906" y="7264"/>
                  </a:lnTo>
                  <a:cubicBezTo>
                    <a:pt x="3060" y="7359"/>
                    <a:pt x="3227" y="7418"/>
                    <a:pt x="3406" y="7478"/>
                  </a:cubicBezTo>
                  <a:lnTo>
                    <a:pt x="3572" y="8323"/>
                  </a:lnTo>
                  <a:cubicBezTo>
                    <a:pt x="3632" y="8585"/>
                    <a:pt x="3858" y="8764"/>
                    <a:pt x="4120" y="8764"/>
                  </a:cubicBezTo>
                  <a:lnTo>
                    <a:pt x="4644" y="8764"/>
                  </a:lnTo>
                  <a:cubicBezTo>
                    <a:pt x="4906" y="8764"/>
                    <a:pt x="5132" y="8573"/>
                    <a:pt x="5192" y="8323"/>
                  </a:cubicBezTo>
                  <a:lnTo>
                    <a:pt x="5358" y="7478"/>
                  </a:lnTo>
                  <a:cubicBezTo>
                    <a:pt x="5489" y="7430"/>
                    <a:pt x="5620" y="7371"/>
                    <a:pt x="5763" y="7311"/>
                  </a:cubicBezTo>
                  <a:cubicBezTo>
                    <a:pt x="5846" y="7299"/>
                    <a:pt x="5894" y="7192"/>
                    <a:pt x="5846" y="7109"/>
                  </a:cubicBezTo>
                  <a:cubicBezTo>
                    <a:pt x="5812" y="7039"/>
                    <a:pt x="5751" y="6995"/>
                    <a:pt x="5684" y="6995"/>
                  </a:cubicBezTo>
                  <a:cubicBezTo>
                    <a:pt x="5659" y="6995"/>
                    <a:pt x="5634" y="7001"/>
                    <a:pt x="5608" y="7014"/>
                  </a:cubicBezTo>
                  <a:cubicBezTo>
                    <a:pt x="5465" y="7085"/>
                    <a:pt x="5311" y="7144"/>
                    <a:pt x="5144" y="7180"/>
                  </a:cubicBezTo>
                  <a:cubicBezTo>
                    <a:pt x="5084" y="7192"/>
                    <a:pt x="5025" y="7252"/>
                    <a:pt x="5013" y="7311"/>
                  </a:cubicBezTo>
                  <a:lnTo>
                    <a:pt x="4823" y="8264"/>
                  </a:lnTo>
                  <a:cubicBezTo>
                    <a:pt x="4811" y="8347"/>
                    <a:pt x="4715" y="8430"/>
                    <a:pt x="4632" y="8430"/>
                  </a:cubicBezTo>
                  <a:lnTo>
                    <a:pt x="4108" y="8430"/>
                  </a:lnTo>
                  <a:cubicBezTo>
                    <a:pt x="4013" y="8430"/>
                    <a:pt x="3930" y="8347"/>
                    <a:pt x="3918" y="8264"/>
                  </a:cubicBezTo>
                  <a:lnTo>
                    <a:pt x="3715" y="7311"/>
                  </a:lnTo>
                  <a:cubicBezTo>
                    <a:pt x="3703" y="7252"/>
                    <a:pt x="3656" y="7192"/>
                    <a:pt x="3584" y="7180"/>
                  </a:cubicBezTo>
                  <a:cubicBezTo>
                    <a:pt x="3358" y="7121"/>
                    <a:pt x="3156" y="7025"/>
                    <a:pt x="2965" y="6906"/>
                  </a:cubicBezTo>
                  <a:cubicBezTo>
                    <a:pt x="2935" y="6894"/>
                    <a:pt x="2900" y="6888"/>
                    <a:pt x="2864" y="6888"/>
                  </a:cubicBezTo>
                  <a:cubicBezTo>
                    <a:pt x="2828" y="6888"/>
                    <a:pt x="2792" y="6894"/>
                    <a:pt x="2763" y="6906"/>
                  </a:cubicBezTo>
                  <a:lnTo>
                    <a:pt x="1965" y="7442"/>
                  </a:lnTo>
                  <a:cubicBezTo>
                    <a:pt x="1934" y="7468"/>
                    <a:pt x="1894" y="7480"/>
                    <a:pt x="1854" y="7480"/>
                  </a:cubicBezTo>
                  <a:cubicBezTo>
                    <a:pt x="1802" y="7480"/>
                    <a:pt x="1749" y="7459"/>
                    <a:pt x="1715" y="7418"/>
                  </a:cubicBezTo>
                  <a:lnTo>
                    <a:pt x="1334" y="7049"/>
                  </a:lnTo>
                  <a:cubicBezTo>
                    <a:pt x="1263" y="6966"/>
                    <a:pt x="1263" y="6859"/>
                    <a:pt x="1310" y="6787"/>
                  </a:cubicBezTo>
                  <a:lnTo>
                    <a:pt x="1846" y="5990"/>
                  </a:lnTo>
                  <a:cubicBezTo>
                    <a:pt x="1882" y="5930"/>
                    <a:pt x="1882" y="5859"/>
                    <a:pt x="1846" y="5799"/>
                  </a:cubicBezTo>
                  <a:cubicBezTo>
                    <a:pt x="1727" y="5597"/>
                    <a:pt x="1655" y="5382"/>
                    <a:pt x="1572" y="5168"/>
                  </a:cubicBezTo>
                  <a:cubicBezTo>
                    <a:pt x="1560" y="5109"/>
                    <a:pt x="1501" y="5049"/>
                    <a:pt x="1441" y="5037"/>
                  </a:cubicBezTo>
                  <a:lnTo>
                    <a:pt x="489" y="4847"/>
                  </a:lnTo>
                  <a:cubicBezTo>
                    <a:pt x="393" y="4823"/>
                    <a:pt x="322" y="4739"/>
                    <a:pt x="322" y="4644"/>
                  </a:cubicBezTo>
                  <a:lnTo>
                    <a:pt x="322" y="4132"/>
                  </a:lnTo>
                  <a:cubicBezTo>
                    <a:pt x="322" y="4037"/>
                    <a:pt x="393" y="3954"/>
                    <a:pt x="489" y="3930"/>
                  </a:cubicBezTo>
                  <a:lnTo>
                    <a:pt x="1441" y="3739"/>
                  </a:lnTo>
                  <a:cubicBezTo>
                    <a:pt x="1501" y="3727"/>
                    <a:pt x="1560" y="3680"/>
                    <a:pt x="1572" y="3608"/>
                  </a:cubicBezTo>
                  <a:cubicBezTo>
                    <a:pt x="1632" y="3382"/>
                    <a:pt x="1727" y="3180"/>
                    <a:pt x="1846" y="2977"/>
                  </a:cubicBezTo>
                  <a:cubicBezTo>
                    <a:pt x="1870" y="2918"/>
                    <a:pt x="1870" y="2846"/>
                    <a:pt x="1846" y="2787"/>
                  </a:cubicBezTo>
                  <a:lnTo>
                    <a:pt x="1310" y="1989"/>
                  </a:lnTo>
                  <a:cubicBezTo>
                    <a:pt x="1251" y="1906"/>
                    <a:pt x="1263" y="1787"/>
                    <a:pt x="1334" y="1727"/>
                  </a:cubicBezTo>
                  <a:lnTo>
                    <a:pt x="1715" y="1358"/>
                  </a:lnTo>
                  <a:cubicBezTo>
                    <a:pt x="1754" y="1319"/>
                    <a:pt x="1804" y="1301"/>
                    <a:pt x="1854" y="1301"/>
                  </a:cubicBezTo>
                  <a:cubicBezTo>
                    <a:pt x="1894" y="1301"/>
                    <a:pt x="1933" y="1313"/>
                    <a:pt x="1965" y="1334"/>
                  </a:cubicBezTo>
                  <a:lnTo>
                    <a:pt x="2763" y="1870"/>
                  </a:lnTo>
                  <a:cubicBezTo>
                    <a:pt x="2792" y="1888"/>
                    <a:pt x="2828" y="1897"/>
                    <a:pt x="2864" y="1897"/>
                  </a:cubicBezTo>
                  <a:cubicBezTo>
                    <a:pt x="2900" y="1897"/>
                    <a:pt x="2935" y="1888"/>
                    <a:pt x="2965" y="1870"/>
                  </a:cubicBezTo>
                  <a:cubicBezTo>
                    <a:pt x="3156" y="1751"/>
                    <a:pt x="3382" y="1668"/>
                    <a:pt x="3584" y="1596"/>
                  </a:cubicBezTo>
                  <a:cubicBezTo>
                    <a:pt x="3644" y="1584"/>
                    <a:pt x="3703" y="1525"/>
                    <a:pt x="3715" y="1465"/>
                  </a:cubicBezTo>
                  <a:lnTo>
                    <a:pt x="3918" y="513"/>
                  </a:lnTo>
                  <a:cubicBezTo>
                    <a:pt x="3930" y="417"/>
                    <a:pt x="4013" y="346"/>
                    <a:pt x="4108" y="346"/>
                  </a:cubicBezTo>
                  <a:lnTo>
                    <a:pt x="4632" y="346"/>
                  </a:lnTo>
                  <a:cubicBezTo>
                    <a:pt x="4715" y="346"/>
                    <a:pt x="4811" y="417"/>
                    <a:pt x="4823" y="513"/>
                  </a:cubicBezTo>
                  <a:lnTo>
                    <a:pt x="5013" y="1465"/>
                  </a:lnTo>
                  <a:cubicBezTo>
                    <a:pt x="5025" y="1525"/>
                    <a:pt x="5073" y="1584"/>
                    <a:pt x="5144" y="1596"/>
                  </a:cubicBezTo>
                  <a:cubicBezTo>
                    <a:pt x="5370" y="1656"/>
                    <a:pt x="5585" y="1751"/>
                    <a:pt x="5775" y="1870"/>
                  </a:cubicBezTo>
                  <a:cubicBezTo>
                    <a:pt x="5805" y="1882"/>
                    <a:pt x="5838" y="1888"/>
                    <a:pt x="5870" y="1888"/>
                  </a:cubicBezTo>
                  <a:cubicBezTo>
                    <a:pt x="5903" y="1888"/>
                    <a:pt x="5936" y="1882"/>
                    <a:pt x="5966" y="1870"/>
                  </a:cubicBezTo>
                  <a:lnTo>
                    <a:pt x="6775" y="1334"/>
                  </a:lnTo>
                  <a:cubicBezTo>
                    <a:pt x="6806" y="1309"/>
                    <a:pt x="6846" y="1296"/>
                    <a:pt x="6886" y="1296"/>
                  </a:cubicBezTo>
                  <a:cubicBezTo>
                    <a:pt x="6938" y="1296"/>
                    <a:pt x="6991" y="1317"/>
                    <a:pt x="7025" y="1358"/>
                  </a:cubicBezTo>
                  <a:lnTo>
                    <a:pt x="7394" y="1727"/>
                  </a:lnTo>
                  <a:cubicBezTo>
                    <a:pt x="7466" y="1810"/>
                    <a:pt x="7466" y="1906"/>
                    <a:pt x="7430" y="1989"/>
                  </a:cubicBezTo>
                  <a:lnTo>
                    <a:pt x="6894" y="2787"/>
                  </a:lnTo>
                  <a:cubicBezTo>
                    <a:pt x="6847" y="2846"/>
                    <a:pt x="6847" y="2918"/>
                    <a:pt x="6894" y="2977"/>
                  </a:cubicBezTo>
                  <a:cubicBezTo>
                    <a:pt x="7013" y="3180"/>
                    <a:pt x="7085" y="3394"/>
                    <a:pt x="7156" y="3608"/>
                  </a:cubicBezTo>
                  <a:cubicBezTo>
                    <a:pt x="7168" y="3668"/>
                    <a:pt x="7228" y="3727"/>
                    <a:pt x="7287" y="3739"/>
                  </a:cubicBezTo>
                  <a:lnTo>
                    <a:pt x="8240" y="3930"/>
                  </a:lnTo>
                  <a:cubicBezTo>
                    <a:pt x="8335" y="3954"/>
                    <a:pt x="8406" y="4037"/>
                    <a:pt x="8406" y="4132"/>
                  </a:cubicBezTo>
                  <a:lnTo>
                    <a:pt x="8406" y="4644"/>
                  </a:lnTo>
                  <a:cubicBezTo>
                    <a:pt x="8406" y="4739"/>
                    <a:pt x="8335" y="4823"/>
                    <a:pt x="8240" y="4847"/>
                  </a:cubicBezTo>
                  <a:lnTo>
                    <a:pt x="7287" y="5037"/>
                  </a:lnTo>
                  <a:cubicBezTo>
                    <a:pt x="7228" y="5049"/>
                    <a:pt x="7168" y="5097"/>
                    <a:pt x="7156" y="5168"/>
                  </a:cubicBezTo>
                  <a:cubicBezTo>
                    <a:pt x="7109" y="5335"/>
                    <a:pt x="7049" y="5478"/>
                    <a:pt x="6978" y="5632"/>
                  </a:cubicBezTo>
                  <a:cubicBezTo>
                    <a:pt x="6930" y="5716"/>
                    <a:pt x="6978" y="5823"/>
                    <a:pt x="7073" y="5871"/>
                  </a:cubicBezTo>
                  <a:cubicBezTo>
                    <a:pt x="7095" y="5883"/>
                    <a:pt x="7119" y="5889"/>
                    <a:pt x="7143" y="5889"/>
                  </a:cubicBezTo>
                  <a:cubicBezTo>
                    <a:pt x="7209" y="5889"/>
                    <a:pt x="7276" y="5845"/>
                    <a:pt x="7311" y="5775"/>
                  </a:cubicBezTo>
                  <a:cubicBezTo>
                    <a:pt x="7370" y="5644"/>
                    <a:pt x="7430" y="5513"/>
                    <a:pt x="7466" y="5359"/>
                  </a:cubicBezTo>
                  <a:lnTo>
                    <a:pt x="8323" y="5204"/>
                  </a:lnTo>
                  <a:cubicBezTo>
                    <a:pt x="8585" y="5144"/>
                    <a:pt x="8763" y="4918"/>
                    <a:pt x="8763" y="4644"/>
                  </a:cubicBezTo>
                  <a:lnTo>
                    <a:pt x="8763" y="4132"/>
                  </a:lnTo>
                  <a:cubicBezTo>
                    <a:pt x="8763" y="3858"/>
                    <a:pt x="8573" y="3632"/>
                    <a:pt x="8323" y="3573"/>
                  </a:cubicBezTo>
                  <a:lnTo>
                    <a:pt x="7466" y="3406"/>
                  </a:lnTo>
                  <a:cubicBezTo>
                    <a:pt x="7406" y="3227"/>
                    <a:pt x="7347" y="3073"/>
                    <a:pt x="7263" y="2906"/>
                  </a:cubicBezTo>
                  <a:lnTo>
                    <a:pt x="7740" y="2191"/>
                  </a:lnTo>
                  <a:cubicBezTo>
                    <a:pt x="7882" y="1965"/>
                    <a:pt x="7859" y="1668"/>
                    <a:pt x="7668" y="1477"/>
                  </a:cubicBezTo>
                  <a:lnTo>
                    <a:pt x="7287" y="1108"/>
                  </a:lnTo>
                  <a:cubicBezTo>
                    <a:pt x="7177" y="998"/>
                    <a:pt x="7032" y="940"/>
                    <a:pt x="6885" y="940"/>
                  </a:cubicBezTo>
                  <a:cubicBezTo>
                    <a:pt x="6777" y="940"/>
                    <a:pt x="6668" y="971"/>
                    <a:pt x="6573" y="1037"/>
                  </a:cubicBezTo>
                  <a:lnTo>
                    <a:pt x="5858" y="1513"/>
                  </a:lnTo>
                  <a:cubicBezTo>
                    <a:pt x="5704" y="1418"/>
                    <a:pt x="5537" y="1358"/>
                    <a:pt x="5358" y="1299"/>
                  </a:cubicBezTo>
                  <a:lnTo>
                    <a:pt x="5192" y="453"/>
                  </a:lnTo>
                  <a:cubicBezTo>
                    <a:pt x="5132" y="179"/>
                    <a:pt x="4906" y="1"/>
                    <a:pt x="46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56"/>
            <p:cNvSpPr/>
            <p:nvPr/>
          </p:nvSpPr>
          <p:spPr>
            <a:xfrm>
              <a:off x="6161507" y="2967679"/>
              <a:ext cx="111851" cy="97432"/>
            </a:xfrm>
            <a:custGeom>
              <a:avLst/>
              <a:gdLst/>
              <a:ahLst/>
              <a:cxnLst/>
              <a:rect l="l" t="t" r="r" b="b"/>
              <a:pathLst>
                <a:path w="3514" h="3061" extrusionOk="0">
                  <a:moveTo>
                    <a:pt x="1489" y="1"/>
                  </a:moveTo>
                  <a:cubicBezTo>
                    <a:pt x="965" y="1"/>
                    <a:pt x="465" y="215"/>
                    <a:pt x="84" y="584"/>
                  </a:cubicBezTo>
                  <a:cubicBezTo>
                    <a:pt x="1" y="656"/>
                    <a:pt x="1" y="763"/>
                    <a:pt x="84" y="834"/>
                  </a:cubicBezTo>
                  <a:cubicBezTo>
                    <a:pt x="120" y="870"/>
                    <a:pt x="164" y="888"/>
                    <a:pt x="209" y="888"/>
                  </a:cubicBezTo>
                  <a:cubicBezTo>
                    <a:pt x="254" y="888"/>
                    <a:pt x="298" y="870"/>
                    <a:pt x="334" y="834"/>
                  </a:cubicBezTo>
                  <a:cubicBezTo>
                    <a:pt x="644" y="537"/>
                    <a:pt x="1060" y="358"/>
                    <a:pt x="1489" y="358"/>
                  </a:cubicBezTo>
                  <a:cubicBezTo>
                    <a:pt x="2418" y="358"/>
                    <a:pt x="3168" y="1108"/>
                    <a:pt x="3168" y="2025"/>
                  </a:cubicBezTo>
                  <a:cubicBezTo>
                    <a:pt x="3168" y="2299"/>
                    <a:pt x="3096" y="2549"/>
                    <a:pt x="2989" y="2787"/>
                  </a:cubicBezTo>
                  <a:cubicBezTo>
                    <a:pt x="2930" y="2894"/>
                    <a:pt x="2953" y="2989"/>
                    <a:pt x="3049" y="3037"/>
                  </a:cubicBezTo>
                  <a:cubicBezTo>
                    <a:pt x="3073" y="3061"/>
                    <a:pt x="3108" y="3061"/>
                    <a:pt x="3132" y="3061"/>
                  </a:cubicBezTo>
                  <a:cubicBezTo>
                    <a:pt x="3192" y="3061"/>
                    <a:pt x="3263" y="3025"/>
                    <a:pt x="3299" y="2954"/>
                  </a:cubicBezTo>
                  <a:cubicBezTo>
                    <a:pt x="3442" y="2668"/>
                    <a:pt x="3513" y="2358"/>
                    <a:pt x="3513" y="2025"/>
                  </a:cubicBezTo>
                  <a:cubicBezTo>
                    <a:pt x="3513" y="906"/>
                    <a:pt x="2608" y="1"/>
                    <a:pt x="14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6"/>
            <p:cNvSpPr/>
            <p:nvPr/>
          </p:nvSpPr>
          <p:spPr>
            <a:xfrm>
              <a:off x="6144828" y="3007848"/>
              <a:ext cx="105389" cy="88742"/>
            </a:xfrm>
            <a:custGeom>
              <a:avLst/>
              <a:gdLst/>
              <a:ahLst/>
              <a:cxnLst/>
              <a:rect l="l" t="t" r="r" b="b"/>
              <a:pathLst>
                <a:path w="3311" h="2788" extrusionOk="0">
                  <a:moveTo>
                    <a:pt x="262" y="1"/>
                  </a:moveTo>
                  <a:cubicBezTo>
                    <a:pt x="194" y="1"/>
                    <a:pt x="124" y="44"/>
                    <a:pt x="96" y="108"/>
                  </a:cubicBezTo>
                  <a:cubicBezTo>
                    <a:pt x="25" y="323"/>
                    <a:pt x="1" y="549"/>
                    <a:pt x="1" y="763"/>
                  </a:cubicBezTo>
                  <a:cubicBezTo>
                    <a:pt x="1" y="1882"/>
                    <a:pt x="906" y="2787"/>
                    <a:pt x="2013" y="2787"/>
                  </a:cubicBezTo>
                  <a:cubicBezTo>
                    <a:pt x="2454" y="2787"/>
                    <a:pt x="2846" y="2656"/>
                    <a:pt x="3204" y="2406"/>
                  </a:cubicBezTo>
                  <a:cubicBezTo>
                    <a:pt x="3287" y="2347"/>
                    <a:pt x="3311" y="2239"/>
                    <a:pt x="3251" y="2156"/>
                  </a:cubicBezTo>
                  <a:cubicBezTo>
                    <a:pt x="3214" y="2104"/>
                    <a:pt x="3159" y="2075"/>
                    <a:pt x="3102" y="2075"/>
                  </a:cubicBezTo>
                  <a:cubicBezTo>
                    <a:pt x="3068" y="2075"/>
                    <a:pt x="3033" y="2086"/>
                    <a:pt x="3001" y="2108"/>
                  </a:cubicBezTo>
                  <a:cubicBezTo>
                    <a:pt x="2715" y="2311"/>
                    <a:pt x="2370" y="2418"/>
                    <a:pt x="2037" y="2418"/>
                  </a:cubicBezTo>
                  <a:cubicBezTo>
                    <a:pt x="1108" y="2418"/>
                    <a:pt x="370" y="1680"/>
                    <a:pt x="370" y="751"/>
                  </a:cubicBezTo>
                  <a:cubicBezTo>
                    <a:pt x="370" y="573"/>
                    <a:pt x="394" y="382"/>
                    <a:pt x="453" y="215"/>
                  </a:cubicBezTo>
                  <a:cubicBezTo>
                    <a:pt x="477" y="144"/>
                    <a:pt x="406" y="37"/>
                    <a:pt x="322" y="13"/>
                  </a:cubicBezTo>
                  <a:cubicBezTo>
                    <a:pt x="303" y="5"/>
                    <a:pt x="283"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56"/>
            <p:cNvSpPr/>
            <p:nvPr/>
          </p:nvSpPr>
          <p:spPr>
            <a:xfrm>
              <a:off x="6245633" y="3069248"/>
              <a:ext cx="186110" cy="186874"/>
            </a:xfrm>
            <a:custGeom>
              <a:avLst/>
              <a:gdLst/>
              <a:ahLst/>
              <a:cxnLst/>
              <a:rect l="l" t="t" r="r" b="b"/>
              <a:pathLst>
                <a:path w="5847" h="5871" extrusionOk="0">
                  <a:moveTo>
                    <a:pt x="2751" y="1"/>
                  </a:moveTo>
                  <a:cubicBezTo>
                    <a:pt x="2549" y="1"/>
                    <a:pt x="2370" y="144"/>
                    <a:pt x="2335" y="346"/>
                  </a:cubicBezTo>
                  <a:lnTo>
                    <a:pt x="2227" y="858"/>
                  </a:lnTo>
                  <a:cubicBezTo>
                    <a:pt x="2144" y="894"/>
                    <a:pt x="2037" y="941"/>
                    <a:pt x="1965" y="977"/>
                  </a:cubicBezTo>
                  <a:lnTo>
                    <a:pt x="1513" y="680"/>
                  </a:lnTo>
                  <a:cubicBezTo>
                    <a:pt x="1449" y="631"/>
                    <a:pt x="1372" y="608"/>
                    <a:pt x="1293" y="608"/>
                  </a:cubicBezTo>
                  <a:cubicBezTo>
                    <a:pt x="1179" y="608"/>
                    <a:pt x="1061" y="655"/>
                    <a:pt x="977" y="739"/>
                  </a:cubicBezTo>
                  <a:lnTo>
                    <a:pt x="739" y="977"/>
                  </a:lnTo>
                  <a:cubicBezTo>
                    <a:pt x="596" y="1132"/>
                    <a:pt x="584" y="1346"/>
                    <a:pt x="680" y="1513"/>
                  </a:cubicBezTo>
                  <a:lnTo>
                    <a:pt x="977" y="1965"/>
                  </a:lnTo>
                  <a:cubicBezTo>
                    <a:pt x="918" y="2084"/>
                    <a:pt x="882" y="2215"/>
                    <a:pt x="834" y="2346"/>
                  </a:cubicBezTo>
                  <a:cubicBezTo>
                    <a:pt x="799" y="2442"/>
                    <a:pt x="858" y="2537"/>
                    <a:pt x="953" y="2573"/>
                  </a:cubicBezTo>
                  <a:cubicBezTo>
                    <a:pt x="968" y="2579"/>
                    <a:pt x="984" y="2582"/>
                    <a:pt x="1000" y="2582"/>
                  </a:cubicBezTo>
                  <a:cubicBezTo>
                    <a:pt x="1073" y="2582"/>
                    <a:pt x="1150" y="2522"/>
                    <a:pt x="1180" y="2454"/>
                  </a:cubicBezTo>
                  <a:cubicBezTo>
                    <a:pt x="1215" y="2323"/>
                    <a:pt x="1263" y="2192"/>
                    <a:pt x="1334" y="2049"/>
                  </a:cubicBezTo>
                  <a:cubicBezTo>
                    <a:pt x="1370" y="1989"/>
                    <a:pt x="1370" y="1918"/>
                    <a:pt x="1334" y="1858"/>
                  </a:cubicBezTo>
                  <a:lnTo>
                    <a:pt x="977" y="1322"/>
                  </a:lnTo>
                  <a:cubicBezTo>
                    <a:pt x="965" y="1287"/>
                    <a:pt x="965" y="1263"/>
                    <a:pt x="1001" y="1239"/>
                  </a:cubicBezTo>
                  <a:lnTo>
                    <a:pt x="1239" y="989"/>
                  </a:lnTo>
                  <a:cubicBezTo>
                    <a:pt x="1253" y="975"/>
                    <a:pt x="1271" y="969"/>
                    <a:pt x="1288" y="969"/>
                  </a:cubicBezTo>
                  <a:cubicBezTo>
                    <a:pt x="1301" y="969"/>
                    <a:pt x="1313" y="972"/>
                    <a:pt x="1322" y="977"/>
                  </a:cubicBezTo>
                  <a:lnTo>
                    <a:pt x="1858" y="1334"/>
                  </a:lnTo>
                  <a:cubicBezTo>
                    <a:pt x="1888" y="1358"/>
                    <a:pt x="1921" y="1370"/>
                    <a:pt x="1954" y="1370"/>
                  </a:cubicBezTo>
                  <a:cubicBezTo>
                    <a:pt x="1986" y="1370"/>
                    <a:pt x="2019" y="1358"/>
                    <a:pt x="2049" y="1334"/>
                  </a:cubicBezTo>
                  <a:cubicBezTo>
                    <a:pt x="2168" y="1263"/>
                    <a:pt x="2323" y="1203"/>
                    <a:pt x="2454" y="1168"/>
                  </a:cubicBezTo>
                  <a:cubicBezTo>
                    <a:pt x="2513" y="1156"/>
                    <a:pt x="2573" y="1096"/>
                    <a:pt x="2585" y="1037"/>
                  </a:cubicBezTo>
                  <a:lnTo>
                    <a:pt x="2704" y="418"/>
                  </a:lnTo>
                  <a:cubicBezTo>
                    <a:pt x="2704" y="382"/>
                    <a:pt x="2739" y="358"/>
                    <a:pt x="2775" y="358"/>
                  </a:cubicBezTo>
                  <a:lnTo>
                    <a:pt x="3120" y="358"/>
                  </a:lnTo>
                  <a:cubicBezTo>
                    <a:pt x="3156" y="358"/>
                    <a:pt x="3180" y="382"/>
                    <a:pt x="3192" y="418"/>
                  </a:cubicBezTo>
                  <a:lnTo>
                    <a:pt x="3311" y="1037"/>
                  </a:lnTo>
                  <a:cubicBezTo>
                    <a:pt x="3335" y="1096"/>
                    <a:pt x="3370" y="1156"/>
                    <a:pt x="3454" y="1168"/>
                  </a:cubicBezTo>
                  <a:cubicBezTo>
                    <a:pt x="3585" y="1215"/>
                    <a:pt x="3716" y="1263"/>
                    <a:pt x="3847" y="1334"/>
                  </a:cubicBezTo>
                  <a:cubicBezTo>
                    <a:pt x="3882" y="1352"/>
                    <a:pt x="3918" y="1361"/>
                    <a:pt x="3952" y="1361"/>
                  </a:cubicBezTo>
                  <a:cubicBezTo>
                    <a:pt x="3987" y="1361"/>
                    <a:pt x="4019" y="1352"/>
                    <a:pt x="4049" y="1334"/>
                  </a:cubicBezTo>
                  <a:lnTo>
                    <a:pt x="4585" y="977"/>
                  </a:lnTo>
                  <a:cubicBezTo>
                    <a:pt x="4595" y="972"/>
                    <a:pt x="4607" y="969"/>
                    <a:pt x="4619" y="969"/>
                  </a:cubicBezTo>
                  <a:cubicBezTo>
                    <a:pt x="4636" y="969"/>
                    <a:pt x="4654" y="975"/>
                    <a:pt x="4668" y="989"/>
                  </a:cubicBezTo>
                  <a:lnTo>
                    <a:pt x="4906" y="1239"/>
                  </a:lnTo>
                  <a:cubicBezTo>
                    <a:pt x="4942" y="1263"/>
                    <a:pt x="4942" y="1287"/>
                    <a:pt x="4918" y="1322"/>
                  </a:cubicBezTo>
                  <a:lnTo>
                    <a:pt x="4561" y="1858"/>
                  </a:lnTo>
                  <a:cubicBezTo>
                    <a:pt x="4525" y="1918"/>
                    <a:pt x="4525" y="1989"/>
                    <a:pt x="4561" y="2049"/>
                  </a:cubicBezTo>
                  <a:cubicBezTo>
                    <a:pt x="4644" y="2168"/>
                    <a:pt x="4704" y="2323"/>
                    <a:pt x="4728" y="2454"/>
                  </a:cubicBezTo>
                  <a:cubicBezTo>
                    <a:pt x="4740" y="2513"/>
                    <a:pt x="4799" y="2573"/>
                    <a:pt x="4859" y="2585"/>
                  </a:cubicBezTo>
                  <a:lnTo>
                    <a:pt x="5490" y="2704"/>
                  </a:lnTo>
                  <a:cubicBezTo>
                    <a:pt x="5513" y="2704"/>
                    <a:pt x="5549" y="2739"/>
                    <a:pt x="5549" y="2775"/>
                  </a:cubicBezTo>
                  <a:lnTo>
                    <a:pt x="5549" y="3120"/>
                  </a:lnTo>
                  <a:cubicBezTo>
                    <a:pt x="5549" y="3156"/>
                    <a:pt x="5513" y="3180"/>
                    <a:pt x="5490" y="3192"/>
                  </a:cubicBezTo>
                  <a:lnTo>
                    <a:pt x="4859" y="3311"/>
                  </a:lnTo>
                  <a:cubicBezTo>
                    <a:pt x="4799" y="3335"/>
                    <a:pt x="4740" y="3370"/>
                    <a:pt x="4728" y="3454"/>
                  </a:cubicBezTo>
                  <a:cubicBezTo>
                    <a:pt x="4680" y="3585"/>
                    <a:pt x="4644" y="3716"/>
                    <a:pt x="4561" y="3847"/>
                  </a:cubicBezTo>
                  <a:cubicBezTo>
                    <a:pt x="4537" y="3906"/>
                    <a:pt x="4537" y="3989"/>
                    <a:pt x="4561" y="4049"/>
                  </a:cubicBezTo>
                  <a:lnTo>
                    <a:pt x="4918" y="4585"/>
                  </a:lnTo>
                  <a:cubicBezTo>
                    <a:pt x="4942" y="4609"/>
                    <a:pt x="4942" y="4644"/>
                    <a:pt x="4906" y="4668"/>
                  </a:cubicBezTo>
                  <a:lnTo>
                    <a:pt x="4668" y="4906"/>
                  </a:lnTo>
                  <a:cubicBezTo>
                    <a:pt x="4655" y="4926"/>
                    <a:pt x="4638" y="4935"/>
                    <a:pt x="4622" y="4935"/>
                  </a:cubicBezTo>
                  <a:cubicBezTo>
                    <a:pt x="4609" y="4935"/>
                    <a:pt x="4595" y="4929"/>
                    <a:pt x="4585" y="4918"/>
                  </a:cubicBezTo>
                  <a:lnTo>
                    <a:pt x="4049" y="4561"/>
                  </a:lnTo>
                  <a:cubicBezTo>
                    <a:pt x="4019" y="4543"/>
                    <a:pt x="3984" y="4534"/>
                    <a:pt x="3948" y="4534"/>
                  </a:cubicBezTo>
                  <a:cubicBezTo>
                    <a:pt x="3912" y="4534"/>
                    <a:pt x="3876" y="4543"/>
                    <a:pt x="3847" y="4561"/>
                  </a:cubicBezTo>
                  <a:cubicBezTo>
                    <a:pt x="3728" y="4644"/>
                    <a:pt x="3585" y="4704"/>
                    <a:pt x="3454" y="4728"/>
                  </a:cubicBezTo>
                  <a:cubicBezTo>
                    <a:pt x="3394" y="4751"/>
                    <a:pt x="3335" y="4811"/>
                    <a:pt x="3311" y="4859"/>
                  </a:cubicBezTo>
                  <a:lnTo>
                    <a:pt x="3192" y="5490"/>
                  </a:lnTo>
                  <a:cubicBezTo>
                    <a:pt x="3192" y="5525"/>
                    <a:pt x="3168" y="5549"/>
                    <a:pt x="3120" y="5549"/>
                  </a:cubicBezTo>
                  <a:lnTo>
                    <a:pt x="2775" y="5549"/>
                  </a:lnTo>
                  <a:cubicBezTo>
                    <a:pt x="2751" y="5549"/>
                    <a:pt x="2716" y="5513"/>
                    <a:pt x="2704" y="5490"/>
                  </a:cubicBezTo>
                  <a:lnTo>
                    <a:pt x="2585" y="4859"/>
                  </a:lnTo>
                  <a:cubicBezTo>
                    <a:pt x="2573" y="4811"/>
                    <a:pt x="2525" y="4751"/>
                    <a:pt x="2454" y="4728"/>
                  </a:cubicBezTo>
                  <a:cubicBezTo>
                    <a:pt x="2323" y="4692"/>
                    <a:pt x="2180" y="4644"/>
                    <a:pt x="2049" y="4561"/>
                  </a:cubicBezTo>
                  <a:cubicBezTo>
                    <a:pt x="2019" y="4549"/>
                    <a:pt x="1986" y="4543"/>
                    <a:pt x="1954" y="4543"/>
                  </a:cubicBezTo>
                  <a:cubicBezTo>
                    <a:pt x="1921" y="4543"/>
                    <a:pt x="1888" y="4549"/>
                    <a:pt x="1858" y="4561"/>
                  </a:cubicBezTo>
                  <a:lnTo>
                    <a:pt x="1322" y="4918"/>
                  </a:lnTo>
                  <a:cubicBezTo>
                    <a:pt x="1306" y="4929"/>
                    <a:pt x="1293" y="4935"/>
                    <a:pt x="1280" y="4935"/>
                  </a:cubicBezTo>
                  <a:cubicBezTo>
                    <a:pt x="1265" y="4935"/>
                    <a:pt x="1252" y="4926"/>
                    <a:pt x="1239" y="4906"/>
                  </a:cubicBezTo>
                  <a:lnTo>
                    <a:pt x="1001" y="4668"/>
                  </a:lnTo>
                  <a:cubicBezTo>
                    <a:pt x="965" y="4644"/>
                    <a:pt x="965" y="4609"/>
                    <a:pt x="977" y="4585"/>
                  </a:cubicBezTo>
                  <a:lnTo>
                    <a:pt x="1334" y="4049"/>
                  </a:lnTo>
                  <a:cubicBezTo>
                    <a:pt x="1382" y="3989"/>
                    <a:pt x="1382" y="3906"/>
                    <a:pt x="1334" y="3847"/>
                  </a:cubicBezTo>
                  <a:cubicBezTo>
                    <a:pt x="1263" y="3728"/>
                    <a:pt x="1203" y="3585"/>
                    <a:pt x="1180" y="3454"/>
                  </a:cubicBezTo>
                  <a:cubicBezTo>
                    <a:pt x="1156" y="3394"/>
                    <a:pt x="1096" y="3335"/>
                    <a:pt x="1037" y="3311"/>
                  </a:cubicBezTo>
                  <a:lnTo>
                    <a:pt x="418" y="3192"/>
                  </a:lnTo>
                  <a:cubicBezTo>
                    <a:pt x="382" y="3192"/>
                    <a:pt x="358" y="3168"/>
                    <a:pt x="358" y="3120"/>
                  </a:cubicBezTo>
                  <a:lnTo>
                    <a:pt x="358" y="2775"/>
                  </a:lnTo>
                  <a:cubicBezTo>
                    <a:pt x="358" y="2751"/>
                    <a:pt x="382" y="2727"/>
                    <a:pt x="418" y="2704"/>
                  </a:cubicBezTo>
                  <a:lnTo>
                    <a:pt x="465" y="2692"/>
                  </a:lnTo>
                  <a:cubicBezTo>
                    <a:pt x="560" y="2680"/>
                    <a:pt x="620" y="2573"/>
                    <a:pt x="596" y="2477"/>
                  </a:cubicBezTo>
                  <a:cubicBezTo>
                    <a:pt x="586" y="2396"/>
                    <a:pt x="507" y="2341"/>
                    <a:pt x="425" y="2341"/>
                  </a:cubicBezTo>
                  <a:cubicBezTo>
                    <a:pt x="411" y="2341"/>
                    <a:pt x="396" y="2343"/>
                    <a:pt x="382" y="2346"/>
                  </a:cubicBezTo>
                  <a:lnTo>
                    <a:pt x="346" y="2370"/>
                  </a:lnTo>
                  <a:cubicBezTo>
                    <a:pt x="144" y="2406"/>
                    <a:pt x="1" y="2585"/>
                    <a:pt x="1" y="2775"/>
                  </a:cubicBezTo>
                  <a:lnTo>
                    <a:pt x="1" y="3120"/>
                  </a:lnTo>
                  <a:cubicBezTo>
                    <a:pt x="1" y="3335"/>
                    <a:pt x="144" y="3513"/>
                    <a:pt x="346" y="3537"/>
                  </a:cubicBezTo>
                  <a:lnTo>
                    <a:pt x="858" y="3644"/>
                  </a:lnTo>
                  <a:cubicBezTo>
                    <a:pt x="894" y="3728"/>
                    <a:pt x="941" y="3835"/>
                    <a:pt x="977" y="3906"/>
                  </a:cubicBezTo>
                  <a:lnTo>
                    <a:pt x="680" y="4359"/>
                  </a:lnTo>
                  <a:cubicBezTo>
                    <a:pt x="560" y="4525"/>
                    <a:pt x="596" y="4763"/>
                    <a:pt x="739" y="4894"/>
                  </a:cubicBezTo>
                  <a:lnTo>
                    <a:pt x="977" y="5132"/>
                  </a:lnTo>
                  <a:cubicBezTo>
                    <a:pt x="1067" y="5216"/>
                    <a:pt x="1182" y="5259"/>
                    <a:pt x="1292" y="5259"/>
                  </a:cubicBezTo>
                  <a:cubicBezTo>
                    <a:pt x="1371" y="5259"/>
                    <a:pt x="1448" y="5237"/>
                    <a:pt x="1513" y="5192"/>
                  </a:cubicBezTo>
                  <a:lnTo>
                    <a:pt x="1965" y="4894"/>
                  </a:lnTo>
                  <a:cubicBezTo>
                    <a:pt x="2049" y="4942"/>
                    <a:pt x="2144" y="4978"/>
                    <a:pt x="2227" y="5013"/>
                  </a:cubicBezTo>
                  <a:lnTo>
                    <a:pt x="2335" y="5537"/>
                  </a:lnTo>
                  <a:cubicBezTo>
                    <a:pt x="2382" y="5728"/>
                    <a:pt x="2561" y="5871"/>
                    <a:pt x="2751" y="5871"/>
                  </a:cubicBezTo>
                  <a:lnTo>
                    <a:pt x="3097" y="5871"/>
                  </a:lnTo>
                  <a:cubicBezTo>
                    <a:pt x="3299" y="5871"/>
                    <a:pt x="3478" y="5728"/>
                    <a:pt x="3513" y="5537"/>
                  </a:cubicBezTo>
                  <a:lnTo>
                    <a:pt x="3620" y="5013"/>
                  </a:lnTo>
                  <a:cubicBezTo>
                    <a:pt x="3704" y="4978"/>
                    <a:pt x="3811" y="4942"/>
                    <a:pt x="3882" y="4894"/>
                  </a:cubicBezTo>
                  <a:lnTo>
                    <a:pt x="4323" y="5192"/>
                  </a:lnTo>
                  <a:cubicBezTo>
                    <a:pt x="4391" y="5241"/>
                    <a:pt x="4472" y="5264"/>
                    <a:pt x="4552" y="5264"/>
                  </a:cubicBezTo>
                  <a:cubicBezTo>
                    <a:pt x="4667" y="5264"/>
                    <a:pt x="4781" y="5217"/>
                    <a:pt x="4859" y="5132"/>
                  </a:cubicBezTo>
                  <a:lnTo>
                    <a:pt x="5097" y="4894"/>
                  </a:lnTo>
                  <a:cubicBezTo>
                    <a:pt x="5252" y="4740"/>
                    <a:pt x="5263" y="4525"/>
                    <a:pt x="5156" y="4359"/>
                  </a:cubicBezTo>
                  <a:lnTo>
                    <a:pt x="4859" y="3906"/>
                  </a:lnTo>
                  <a:cubicBezTo>
                    <a:pt x="4906" y="3823"/>
                    <a:pt x="4954" y="3728"/>
                    <a:pt x="4978" y="3644"/>
                  </a:cubicBezTo>
                  <a:lnTo>
                    <a:pt x="5502" y="3537"/>
                  </a:lnTo>
                  <a:cubicBezTo>
                    <a:pt x="5692" y="3489"/>
                    <a:pt x="5847" y="3311"/>
                    <a:pt x="5847" y="3120"/>
                  </a:cubicBezTo>
                  <a:lnTo>
                    <a:pt x="5847" y="2775"/>
                  </a:lnTo>
                  <a:cubicBezTo>
                    <a:pt x="5847" y="2549"/>
                    <a:pt x="5716" y="2382"/>
                    <a:pt x="5502" y="2334"/>
                  </a:cubicBezTo>
                  <a:lnTo>
                    <a:pt x="4990" y="2227"/>
                  </a:lnTo>
                  <a:cubicBezTo>
                    <a:pt x="4954" y="2144"/>
                    <a:pt x="4906" y="2037"/>
                    <a:pt x="4871" y="1965"/>
                  </a:cubicBezTo>
                  <a:lnTo>
                    <a:pt x="5168" y="1513"/>
                  </a:lnTo>
                  <a:cubicBezTo>
                    <a:pt x="5287" y="1346"/>
                    <a:pt x="5252" y="1108"/>
                    <a:pt x="5109" y="977"/>
                  </a:cubicBezTo>
                  <a:lnTo>
                    <a:pt x="4871" y="739"/>
                  </a:lnTo>
                  <a:cubicBezTo>
                    <a:pt x="4780" y="656"/>
                    <a:pt x="4666" y="613"/>
                    <a:pt x="4555" y="613"/>
                  </a:cubicBezTo>
                  <a:cubicBezTo>
                    <a:pt x="4476" y="613"/>
                    <a:pt x="4399" y="635"/>
                    <a:pt x="4335" y="680"/>
                  </a:cubicBezTo>
                  <a:lnTo>
                    <a:pt x="3882" y="977"/>
                  </a:lnTo>
                  <a:cubicBezTo>
                    <a:pt x="3799" y="941"/>
                    <a:pt x="3704" y="894"/>
                    <a:pt x="3620" y="858"/>
                  </a:cubicBezTo>
                  <a:lnTo>
                    <a:pt x="3513" y="346"/>
                  </a:lnTo>
                  <a:cubicBezTo>
                    <a:pt x="3466" y="144"/>
                    <a:pt x="3287" y="1"/>
                    <a:pt x="30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6"/>
            <p:cNvSpPr/>
            <p:nvPr/>
          </p:nvSpPr>
          <p:spPr>
            <a:xfrm>
              <a:off x="6305888" y="3129884"/>
              <a:ext cx="64488" cy="64456"/>
            </a:xfrm>
            <a:custGeom>
              <a:avLst/>
              <a:gdLst/>
              <a:ahLst/>
              <a:cxnLst/>
              <a:rect l="l" t="t" r="r" b="b"/>
              <a:pathLst>
                <a:path w="2026" h="2025" extrusionOk="0">
                  <a:moveTo>
                    <a:pt x="1013" y="1"/>
                  </a:moveTo>
                  <a:cubicBezTo>
                    <a:pt x="453" y="1"/>
                    <a:pt x="1" y="441"/>
                    <a:pt x="1" y="1013"/>
                  </a:cubicBezTo>
                  <a:cubicBezTo>
                    <a:pt x="1" y="1561"/>
                    <a:pt x="442" y="2025"/>
                    <a:pt x="1013" y="2025"/>
                  </a:cubicBezTo>
                  <a:cubicBezTo>
                    <a:pt x="1227" y="2025"/>
                    <a:pt x="1442" y="1942"/>
                    <a:pt x="1620" y="1811"/>
                  </a:cubicBezTo>
                  <a:cubicBezTo>
                    <a:pt x="1692" y="1751"/>
                    <a:pt x="1704" y="1632"/>
                    <a:pt x="1644" y="1561"/>
                  </a:cubicBezTo>
                  <a:cubicBezTo>
                    <a:pt x="1608" y="1517"/>
                    <a:pt x="1549" y="1491"/>
                    <a:pt x="1493" y="1491"/>
                  </a:cubicBezTo>
                  <a:cubicBezTo>
                    <a:pt x="1457" y="1491"/>
                    <a:pt x="1422" y="1502"/>
                    <a:pt x="1394" y="1525"/>
                  </a:cubicBezTo>
                  <a:cubicBezTo>
                    <a:pt x="1275" y="1620"/>
                    <a:pt x="1144" y="1668"/>
                    <a:pt x="989" y="1668"/>
                  </a:cubicBezTo>
                  <a:cubicBezTo>
                    <a:pt x="632" y="1668"/>
                    <a:pt x="358" y="1370"/>
                    <a:pt x="358" y="1025"/>
                  </a:cubicBezTo>
                  <a:cubicBezTo>
                    <a:pt x="382" y="668"/>
                    <a:pt x="668" y="370"/>
                    <a:pt x="1025" y="370"/>
                  </a:cubicBezTo>
                  <a:cubicBezTo>
                    <a:pt x="1382" y="370"/>
                    <a:pt x="1668" y="668"/>
                    <a:pt x="1668" y="1013"/>
                  </a:cubicBezTo>
                  <a:cubicBezTo>
                    <a:pt x="1668" y="1120"/>
                    <a:pt x="1739" y="1191"/>
                    <a:pt x="1846" y="1191"/>
                  </a:cubicBezTo>
                  <a:cubicBezTo>
                    <a:pt x="1942" y="1191"/>
                    <a:pt x="2025" y="1120"/>
                    <a:pt x="2025" y="1013"/>
                  </a:cubicBezTo>
                  <a:cubicBezTo>
                    <a:pt x="2025" y="453"/>
                    <a:pt x="1573" y="1"/>
                    <a:pt x="10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56"/>
            <p:cNvSpPr/>
            <p:nvPr/>
          </p:nvSpPr>
          <p:spPr>
            <a:xfrm>
              <a:off x="6173634" y="2997631"/>
              <a:ext cx="70153" cy="70153"/>
            </a:xfrm>
            <a:custGeom>
              <a:avLst/>
              <a:gdLst/>
              <a:ahLst/>
              <a:cxnLst/>
              <a:rect l="l" t="t" r="r" b="b"/>
              <a:pathLst>
                <a:path w="2204" h="2204" extrusionOk="0">
                  <a:moveTo>
                    <a:pt x="1096" y="370"/>
                  </a:moveTo>
                  <a:cubicBezTo>
                    <a:pt x="1501" y="370"/>
                    <a:pt x="1834" y="703"/>
                    <a:pt x="1834" y="1108"/>
                  </a:cubicBezTo>
                  <a:cubicBezTo>
                    <a:pt x="1834" y="1501"/>
                    <a:pt x="1501" y="1834"/>
                    <a:pt x="1096" y="1834"/>
                  </a:cubicBezTo>
                  <a:cubicBezTo>
                    <a:pt x="691" y="1834"/>
                    <a:pt x="370" y="1501"/>
                    <a:pt x="370" y="1108"/>
                  </a:cubicBezTo>
                  <a:cubicBezTo>
                    <a:pt x="370" y="703"/>
                    <a:pt x="703" y="370"/>
                    <a:pt x="1096" y="370"/>
                  </a:cubicBezTo>
                  <a:close/>
                  <a:moveTo>
                    <a:pt x="1096" y="1"/>
                  </a:moveTo>
                  <a:cubicBezTo>
                    <a:pt x="489" y="1"/>
                    <a:pt x="1" y="489"/>
                    <a:pt x="1" y="1108"/>
                  </a:cubicBezTo>
                  <a:cubicBezTo>
                    <a:pt x="1" y="1715"/>
                    <a:pt x="489" y="2203"/>
                    <a:pt x="1096" y="2203"/>
                  </a:cubicBezTo>
                  <a:cubicBezTo>
                    <a:pt x="1715" y="2191"/>
                    <a:pt x="2203" y="1703"/>
                    <a:pt x="2203" y="1108"/>
                  </a:cubicBezTo>
                  <a:cubicBezTo>
                    <a:pt x="2203" y="489"/>
                    <a:pt x="1715" y="1"/>
                    <a:pt x="10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 name="Google Shape;515;p56"/>
          <p:cNvGrpSpPr/>
          <p:nvPr/>
        </p:nvGrpSpPr>
        <p:grpSpPr>
          <a:xfrm>
            <a:off x="2850570" y="1362800"/>
            <a:ext cx="332012" cy="355454"/>
            <a:chOff x="7055134" y="2919170"/>
            <a:chExt cx="290321" cy="310820"/>
          </a:xfrm>
        </p:grpSpPr>
        <p:sp>
          <p:nvSpPr>
            <p:cNvPr id="516" name="Google Shape;516;p56"/>
            <p:cNvSpPr/>
            <p:nvPr/>
          </p:nvSpPr>
          <p:spPr>
            <a:xfrm>
              <a:off x="7102497" y="2970989"/>
              <a:ext cx="191044" cy="259001"/>
            </a:xfrm>
            <a:custGeom>
              <a:avLst/>
              <a:gdLst/>
              <a:ahLst/>
              <a:cxnLst/>
              <a:rect l="l" t="t" r="r" b="b"/>
              <a:pathLst>
                <a:path w="6002" h="8137" extrusionOk="0">
                  <a:moveTo>
                    <a:pt x="3097" y="314"/>
                  </a:moveTo>
                  <a:cubicBezTo>
                    <a:pt x="3739" y="314"/>
                    <a:pt x="4347" y="552"/>
                    <a:pt x="4835" y="980"/>
                  </a:cubicBezTo>
                  <a:cubicBezTo>
                    <a:pt x="5394" y="1481"/>
                    <a:pt x="5716" y="2195"/>
                    <a:pt x="5716" y="2933"/>
                  </a:cubicBezTo>
                  <a:cubicBezTo>
                    <a:pt x="5704" y="3445"/>
                    <a:pt x="5549" y="3933"/>
                    <a:pt x="5287" y="4350"/>
                  </a:cubicBezTo>
                  <a:cubicBezTo>
                    <a:pt x="5013" y="4767"/>
                    <a:pt x="4644" y="5100"/>
                    <a:pt x="4204" y="5302"/>
                  </a:cubicBezTo>
                  <a:cubicBezTo>
                    <a:pt x="3930" y="5433"/>
                    <a:pt x="3751" y="5719"/>
                    <a:pt x="3751" y="6029"/>
                  </a:cubicBezTo>
                  <a:lnTo>
                    <a:pt x="3751" y="6207"/>
                  </a:lnTo>
                  <a:lnTo>
                    <a:pt x="2430" y="6207"/>
                  </a:lnTo>
                  <a:lnTo>
                    <a:pt x="2430" y="6029"/>
                  </a:lnTo>
                  <a:cubicBezTo>
                    <a:pt x="2430" y="5719"/>
                    <a:pt x="2251" y="5433"/>
                    <a:pt x="1965" y="5302"/>
                  </a:cubicBezTo>
                  <a:cubicBezTo>
                    <a:pt x="942" y="4814"/>
                    <a:pt x="346" y="3731"/>
                    <a:pt x="489" y="2588"/>
                  </a:cubicBezTo>
                  <a:cubicBezTo>
                    <a:pt x="644" y="1421"/>
                    <a:pt x="1608" y="457"/>
                    <a:pt x="2799" y="326"/>
                  </a:cubicBezTo>
                  <a:cubicBezTo>
                    <a:pt x="2906" y="314"/>
                    <a:pt x="3013" y="314"/>
                    <a:pt x="3097" y="314"/>
                  </a:cubicBezTo>
                  <a:close/>
                  <a:moveTo>
                    <a:pt x="3728" y="6505"/>
                  </a:moveTo>
                  <a:lnTo>
                    <a:pt x="3739" y="7017"/>
                  </a:lnTo>
                  <a:cubicBezTo>
                    <a:pt x="3739" y="7100"/>
                    <a:pt x="3668" y="7195"/>
                    <a:pt x="3561" y="7195"/>
                  </a:cubicBezTo>
                  <a:lnTo>
                    <a:pt x="2573" y="7195"/>
                  </a:lnTo>
                  <a:cubicBezTo>
                    <a:pt x="2489" y="7195"/>
                    <a:pt x="2394" y="7124"/>
                    <a:pt x="2394" y="7017"/>
                  </a:cubicBezTo>
                  <a:lnTo>
                    <a:pt x="2394" y="6505"/>
                  </a:lnTo>
                  <a:close/>
                  <a:moveTo>
                    <a:pt x="3394" y="7469"/>
                  </a:moveTo>
                  <a:lnTo>
                    <a:pt x="3406" y="7648"/>
                  </a:lnTo>
                  <a:cubicBezTo>
                    <a:pt x="3406" y="7743"/>
                    <a:pt x="3335" y="7838"/>
                    <a:pt x="3228" y="7838"/>
                  </a:cubicBezTo>
                  <a:lnTo>
                    <a:pt x="2906" y="7838"/>
                  </a:lnTo>
                  <a:cubicBezTo>
                    <a:pt x="2811" y="7838"/>
                    <a:pt x="2727" y="7755"/>
                    <a:pt x="2727" y="7648"/>
                  </a:cubicBezTo>
                  <a:lnTo>
                    <a:pt x="2727" y="7469"/>
                  </a:lnTo>
                  <a:close/>
                  <a:moveTo>
                    <a:pt x="3056" y="0"/>
                  </a:moveTo>
                  <a:cubicBezTo>
                    <a:pt x="2951" y="0"/>
                    <a:pt x="2845" y="6"/>
                    <a:pt x="2739" y="16"/>
                  </a:cubicBezTo>
                  <a:cubicBezTo>
                    <a:pt x="1418" y="171"/>
                    <a:pt x="322" y="1230"/>
                    <a:pt x="168" y="2552"/>
                  </a:cubicBezTo>
                  <a:cubicBezTo>
                    <a:pt x="1" y="3814"/>
                    <a:pt x="668" y="5040"/>
                    <a:pt x="1811" y="5564"/>
                  </a:cubicBezTo>
                  <a:cubicBezTo>
                    <a:pt x="1977" y="5648"/>
                    <a:pt x="2096" y="5826"/>
                    <a:pt x="2096" y="6017"/>
                  </a:cubicBezTo>
                  <a:lnTo>
                    <a:pt x="2096" y="7005"/>
                  </a:lnTo>
                  <a:cubicBezTo>
                    <a:pt x="2096" y="7207"/>
                    <a:pt x="2239" y="7386"/>
                    <a:pt x="2430" y="7457"/>
                  </a:cubicBezTo>
                  <a:lnTo>
                    <a:pt x="2430" y="7648"/>
                  </a:lnTo>
                  <a:cubicBezTo>
                    <a:pt x="2430" y="7922"/>
                    <a:pt x="2632" y="8136"/>
                    <a:pt x="2906" y="8136"/>
                  </a:cubicBezTo>
                  <a:lnTo>
                    <a:pt x="3228" y="8136"/>
                  </a:lnTo>
                  <a:cubicBezTo>
                    <a:pt x="3501" y="8136"/>
                    <a:pt x="3704" y="7922"/>
                    <a:pt x="3704" y="7648"/>
                  </a:cubicBezTo>
                  <a:lnTo>
                    <a:pt x="3704" y="7457"/>
                  </a:lnTo>
                  <a:cubicBezTo>
                    <a:pt x="3906" y="7398"/>
                    <a:pt x="4037" y="7219"/>
                    <a:pt x="4037" y="7005"/>
                  </a:cubicBezTo>
                  <a:lnTo>
                    <a:pt x="4037" y="6017"/>
                  </a:lnTo>
                  <a:cubicBezTo>
                    <a:pt x="4037" y="5826"/>
                    <a:pt x="4144" y="5648"/>
                    <a:pt x="4323" y="5564"/>
                  </a:cubicBezTo>
                  <a:cubicBezTo>
                    <a:pt x="4811" y="5326"/>
                    <a:pt x="5228" y="4969"/>
                    <a:pt x="5537" y="4517"/>
                  </a:cubicBezTo>
                  <a:cubicBezTo>
                    <a:pt x="5847" y="4040"/>
                    <a:pt x="6002" y="3481"/>
                    <a:pt x="6002" y="2921"/>
                  </a:cubicBezTo>
                  <a:cubicBezTo>
                    <a:pt x="6002" y="2100"/>
                    <a:pt x="5644" y="1302"/>
                    <a:pt x="5037" y="754"/>
                  </a:cubicBezTo>
                  <a:cubicBezTo>
                    <a:pt x="4485" y="254"/>
                    <a:pt x="3788" y="0"/>
                    <a:pt x="3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6"/>
            <p:cNvSpPr/>
            <p:nvPr/>
          </p:nvSpPr>
          <p:spPr>
            <a:xfrm>
              <a:off x="7304872" y="3059413"/>
              <a:ext cx="40583" cy="9485"/>
            </a:xfrm>
            <a:custGeom>
              <a:avLst/>
              <a:gdLst/>
              <a:ahLst/>
              <a:cxnLst/>
              <a:rect l="l" t="t" r="r" b="b"/>
              <a:pathLst>
                <a:path w="1275" h="298" extrusionOk="0">
                  <a:moveTo>
                    <a:pt x="144" y="0"/>
                  </a:moveTo>
                  <a:cubicBezTo>
                    <a:pt x="60" y="0"/>
                    <a:pt x="1" y="72"/>
                    <a:pt x="1" y="143"/>
                  </a:cubicBezTo>
                  <a:cubicBezTo>
                    <a:pt x="1" y="238"/>
                    <a:pt x="72" y="298"/>
                    <a:pt x="144" y="298"/>
                  </a:cubicBezTo>
                  <a:lnTo>
                    <a:pt x="1132" y="298"/>
                  </a:lnTo>
                  <a:cubicBezTo>
                    <a:pt x="1215" y="298"/>
                    <a:pt x="1275" y="215"/>
                    <a:pt x="1275" y="143"/>
                  </a:cubicBezTo>
                  <a:cubicBezTo>
                    <a:pt x="1275" y="72"/>
                    <a:pt x="1203" y="0"/>
                    <a:pt x="11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56"/>
            <p:cNvSpPr/>
            <p:nvPr/>
          </p:nvSpPr>
          <p:spPr>
            <a:xfrm>
              <a:off x="7055134" y="3059413"/>
              <a:ext cx="41347" cy="9485"/>
            </a:xfrm>
            <a:custGeom>
              <a:avLst/>
              <a:gdLst/>
              <a:ahLst/>
              <a:cxnLst/>
              <a:rect l="l" t="t" r="r" b="b"/>
              <a:pathLst>
                <a:path w="1299" h="298" extrusionOk="0">
                  <a:moveTo>
                    <a:pt x="155" y="0"/>
                  </a:moveTo>
                  <a:cubicBezTo>
                    <a:pt x="60" y="0"/>
                    <a:pt x="1" y="72"/>
                    <a:pt x="1" y="143"/>
                  </a:cubicBezTo>
                  <a:cubicBezTo>
                    <a:pt x="1" y="238"/>
                    <a:pt x="72" y="298"/>
                    <a:pt x="155" y="298"/>
                  </a:cubicBezTo>
                  <a:lnTo>
                    <a:pt x="1132" y="298"/>
                  </a:lnTo>
                  <a:cubicBezTo>
                    <a:pt x="1215" y="298"/>
                    <a:pt x="1287" y="215"/>
                    <a:pt x="1287" y="143"/>
                  </a:cubicBezTo>
                  <a:cubicBezTo>
                    <a:pt x="1298" y="72"/>
                    <a:pt x="1227" y="0"/>
                    <a:pt x="11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56"/>
            <p:cNvSpPr/>
            <p:nvPr/>
          </p:nvSpPr>
          <p:spPr>
            <a:xfrm>
              <a:off x="7195727" y="2919170"/>
              <a:ext cx="9517" cy="40583"/>
            </a:xfrm>
            <a:custGeom>
              <a:avLst/>
              <a:gdLst/>
              <a:ahLst/>
              <a:cxnLst/>
              <a:rect l="l" t="t" r="r" b="b"/>
              <a:pathLst>
                <a:path w="299" h="1275" extrusionOk="0">
                  <a:moveTo>
                    <a:pt x="156" y="1"/>
                  </a:moveTo>
                  <a:cubicBezTo>
                    <a:pt x="60" y="1"/>
                    <a:pt x="1" y="72"/>
                    <a:pt x="1" y="144"/>
                  </a:cubicBezTo>
                  <a:lnTo>
                    <a:pt x="1" y="1132"/>
                  </a:lnTo>
                  <a:cubicBezTo>
                    <a:pt x="1" y="1215"/>
                    <a:pt x="84" y="1275"/>
                    <a:pt x="156" y="1275"/>
                  </a:cubicBezTo>
                  <a:cubicBezTo>
                    <a:pt x="227" y="1275"/>
                    <a:pt x="299" y="1204"/>
                    <a:pt x="299" y="1132"/>
                  </a:cubicBezTo>
                  <a:lnTo>
                    <a:pt x="299" y="144"/>
                  </a:lnTo>
                  <a:cubicBezTo>
                    <a:pt x="299" y="72"/>
                    <a:pt x="227" y="1"/>
                    <a:pt x="1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56"/>
            <p:cNvSpPr/>
            <p:nvPr/>
          </p:nvSpPr>
          <p:spPr>
            <a:xfrm>
              <a:off x="7185128" y="3007116"/>
              <a:ext cx="30334" cy="92880"/>
            </a:xfrm>
            <a:custGeom>
              <a:avLst/>
              <a:gdLst/>
              <a:ahLst/>
              <a:cxnLst/>
              <a:rect l="l" t="t" r="r" b="b"/>
              <a:pathLst>
                <a:path w="953" h="2918" extrusionOk="0">
                  <a:moveTo>
                    <a:pt x="477" y="310"/>
                  </a:moveTo>
                  <a:cubicBezTo>
                    <a:pt x="512" y="310"/>
                    <a:pt x="560" y="334"/>
                    <a:pt x="596" y="357"/>
                  </a:cubicBezTo>
                  <a:cubicBezTo>
                    <a:pt x="620" y="393"/>
                    <a:pt x="632" y="429"/>
                    <a:pt x="632" y="476"/>
                  </a:cubicBezTo>
                  <a:lnTo>
                    <a:pt x="548" y="2608"/>
                  </a:lnTo>
                  <a:lnTo>
                    <a:pt x="405" y="2620"/>
                  </a:lnTo>
                  <a:cubicBezTo>
                    <a:pt x="405" y="2620"/>
                    <a:pt x="393" y="2620"/>
                    <a:pt x="393" y="2608"/>
                  </a:cubicBezTo>
                  <a:lnTo>
                    <a:pt x="310" y="476"/>
                  </a:lnTo>
                  <a:cubicBezTo>
                    <a:pt x="310" y="429"/>
                    <a:pt x="322" y="393"/>
                    <a:pt x="358" y="357"/>
                  </a:cubicBezTo>
                  <a:cubicBezTo>
                    <a:pt x="381" y="334"/>
                    <a:pt x="429" y="310"/>
                    <a:pt x="477" y="310"/>
                  </a:cubicBezTo>
                  <a:close/>
                  <a:moveTo>
                    <a:pt x="477" y="0"/>
                  </a:moveTo>
                  <a:cubicBezTo>
                    <a:pt x="334" y="0"/>
                    <a:pt x="215" y="48"/>
                    <a:pt x="131" y="155"/>
                  </a:cubicBezTo>
                  <a:cubicBezTo>
                    <a:pt x="36" y="238"/>
                    <a:pt x="0" y="357"/>
                    <a:pt x="0" y="488"/>
                  </a:cubicBezTo>
                  <a:lnTo>
                    <a:pt x="84" y="2620"/>
                  </a:lnTo>
                  <a:cubicBezTo>
                    <a:pt x="84" y="2786"/>
                    <a:pt x="239" y="2917"/>
                    <a:pt x="393" y="2917"/>
                  </a:cubicBezTo>
                  <a:lnTo>
                    <a:pt x="512" y="2917"/>
                  </a:lnTo>
                  <a:cubicBezTo>
                    <a:pt x="679" y="2917"/>
                    <a:pt x="822" y="2786"/>
                    <a:pt x="822" y="2620"/>
                  </a:cubicBezTo>
                  <a:lnTo>
                    <a:pt x="917" y="488"/>
                  </a:lnTo>
                  <a:cubicBezTo>
                    <a:pt x="953" y="369"/>
                    <a:pt x="905" y="238"/>
                    <a:pt x="810" y="155"/>
                  </a:cubicBezTo>
                  <a:cubicBezTo>
                    <a:pt x="727" y="60"/>
                    <a:pt x="608" y="0"/>
                    <a:pt x="4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6"/>
            <p:cNvSpPr/>
            <p:nvPr/>
          </p:nvSpPr>
          <p:spPr>
            <a:xfrm>
              <a:off x="7187770" y="3111328"/>
              <a:ext cx="25814" cy="25814"/>
            </a:xfrm>
            <a:custGeom>
              <a:avLst/>
              <a:gdLst/>
              <a:ahLst/>
              <a:cxnLst/>
              <a:rect l="l" t="t" r="r" b="b"/>
              <a:pathLst>
                <a:path w="811" h="811" extrusionOk="0">
                  <a:moveTo>
                    <a:pt x="406" y="310"/>
                  </a:moveTo>
                  <a:cubicBezTo>
                    <a:pt x="453" y="310"/>
                    <a:pt x="489" y="358"/>
                    <a:pt x="489" y="405"/>
                  </a:cubicBezTo>
                  <a:cubicBezTo>
                    <a:pt x="489" y="453"/>
                    <a:pt x="453" y="489"/>
                    <a:pt x="406" y="489"/>
                  </a:cubicBezTo>
                  <a:cubicBezTo>
                    <a:pt x="358" y="489"/>
                    <a:pt x="310" y="453"/>
                    <a:pt x="310" y="405"/>
                  </a:cubicBezTo>
                  <a:cubicBezTo>
                    <a:pt x="310" y="358"/>
                    <a:pt x="358" y="310"/>
                    <a:pt x="406" y="310"/>
                  </a:cubicBezTo>
                  <a:close/>
                  <a:moveTo>
                    <a:pt x="406" y="0"/>
                  </a:moveTo>
                  <a:cubicBezTo>
                    <a:pt x="179" y="0"/>
                    <a:pt x="1" y="179"/>
                    <a:pt x="1" y="405"/>
                  </a:cubicBezTo>
                  <a:cubicBezTo>
                    <a:pt x="1" y="631"/>
                    <a:pt x="179" y="810"/>
                    <a:pt x="406" y="810"/>
                  </a:cubicBezTo>
                  <a:cubicBezTo>
                    <a:pt x="632" y="810"/>
                    <a:pt x="810" y="631"/>
                    <a:pt x="810" y="405"/>
                  </a:cubicBezTo>
                  <a:cubicBezTo>
                    <a:pt x="787" y="179"/>
                    <a:pt x="608" y="0"/>
                    <a:pt x="4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56"/>
            <p:cNvSpPr/>
            <p:nvPr/>
          </p:nvSpPr>
          <p:spPr>
            <a:xfrm>
              <a:off x="7249552" y="2951477"/>
              <a:ext cx="18971" cy="23077"/>
            </a:xfrm>
            <a:custGeom>
              <a:avLst/>
              <a:gdLst/>
              <a:ahLst/>
              <a:cxnLst/>
              <a:rect l="l" t="t" r="r" b="b"/>
              <a:pathLst>
                <a:path w="596" h="725" extrusionOk="0">
                  <a:moveTo>
                    <a:pt x="417" y="0"/>
                  </a:moveTo>
                  <a:cubicBezTo>
                    <a:pt x="362" y="0"/>
                    <a:pt x="307" y="32"/>
                    <a:pt x="274" y="81"/>
                  </a:cubicBezTo>
                  <a:lnTo>
                    <a:pt x="36" y="498"/>
                  </a:lnTo>
                  <a:cubicBezTo>
                    <a:pt x="1" y="570"/>
                    <a:pt x="24" y="665"/>
                    <a:pt x="96" y="700"/>
                  </a:cubicBezTo>
                  <a:cubicBezTo>
                    <a:pt x="132" y="724"/>
                    <a:pt x="143" y="724"/>
                    <a:pt x="179" y="724"/>
                  </a:cubicBezTo>
                  <a:cubicBezTo>
                    <a:pt x="239" y="724"/>
                    <a:pt x="274" y="689"/>
                    <a:pt x="310" y="641"/>
                  </a:cubicBezTo>
                  <a:lnTo>
                    <a:pt x="548" y="224"/>
                  </a:lnTo>
                  <a:cubicBezTo>
                    <a:pt x="596" y="153"/>
                    <a:pt x="560" y="69"/>
                    <a:pt x="489" y="22"/>
                  </a:cubicBezTo>
                  <a:cubicBezTo>
                    <a:pt x="466" y="7"/>
                    <a:pt x="442" y="0"/>
                    <a:pt x="4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56"/>
            <p:cNvSpPr/>
            <p:nvPr/>
          </p:nvSpPr>
          <p:spPr>
            <a:xfrm>
              <a:off x="7132831" y="3153852"/>
              <a:ext cx="18589" cy="22695"/>
            </a:xfrm>
            <a:custGeom>
              <a:avLst/>
              <a:gdLst/>
              <a:ahLst/>
              <a:cxnLst/>
              <a:rect l="l" t="t" r="r" b="b"/>
              <a:pathLst>
                <a:path w="584" h="713" extrusionOk="0">
                  <a:moveTo>
                    <a:pt x="419" y="0"/>
                  </a:moveTo>
                  <a:cubicBezTo>
                    <a:pt x="368" y="0"/>
                    <a:pt x="319" y="32"/>
                    <a:pt x="286" y="81"/>
                  </a:cubicBezTo>
                  <a:lnTo>
                    <a:pt x="48" y="498"/>
                  </a:lnTo>
                  <a:cubicBezTo>
                    <a:pt x="0" y="569"/>
                    <a:pt x="36" y="665"/>
                    <a:pt x="108" y="700"/>
                  </a:cubicBezTo>
                  <a:cubicBezTo>
                    <a:pt x="131" y="712"/>
                    <a:pt x="155" y="712"/>
                    <a:pt x="179" y="712"/>
                  </a:cubicBezTo>
                  <a:cubicBezTo>
                    <a:pt x="239" y="712"/>
                    <a:pt x="286" y="689"/>
                    <a:pt x="310" y="641"/>
                  </a:cubicBezTo>
                  <a:lnTo>
                    <a:pt x="548" y="224"/>
                  </a:lnTo>
                  <a:cubicBezTo>
                    <a:pt x="584" y="153"/>
                    <a:pt x="572" y="69"/>
                    <a:pt x="489" y="22"/>
                  </a:cubicBezTo>
                  <a:cubicBezTo>
                    <a:pt x="466" y="7"/>
                    <a:pt x="443" y="0"/>
                    <a:pt x="4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6"/>
            <p:cNvSpPr/>
            <p:nvPr/>
          </p:nvSpPr>
          <p:spPr>
            <a:xfrm>
              <a:off x="7132449" y="2951477"/>
              <a:ext cx="18971" cy="23077"/>
            </a:xfrm>
            <a:custGeom>
              <a:avLst/>
              <a:gdLst/>
              <a:ahLst/>
              <a:cxnLst/>
              <a:rect l="l" t="t" r="r" b="b"/>
              <a:pathLst>
                <a:path w="596" h="725" extrusionOk="0">
                  <a:moveTo>
                    <a:pt x="177" y="0"/>
                  </a:moveTo>
                  <a:cubicBezTo>
                    <a:pt x="154" y="0"/>
                    <a:pt x="130" y="7"/>
                    <a:pt x="108" y="22"/>
                  </a:cubicBezTo>
                  <a:cubicBezTo>
                    <a:pt x="24" y="69"/>
                    <a:pt x="1" y="153"/>
                    <a:pt x="48" y="236"/>
                  </a:cubicBezTo>
                  <a:lnTo>
                    <a:pt x="274" y="653"/>
                  </a:lnTo>
                  <a:cubicBezTo>
                    <a:pt x="310" y="689"/>
                    <a:pt x="358" y="724"/>
                    <a:pt x="417" y="724"/>
                  </a:cubicBezTo>
                  <a:cubicBezTo>
                    <a:pt x="441" y="724"/>
                    <a:pt x="477" y="724"/>
                    <a:pt x="489" y="712"/>
                  </a:cubicBezTo>
                  <a:cubicBezTo>
                    <a:pt x="584" y="665"/>
                    <a:pt x="596" y="570"/>
                    <a:pt x="548" y="498"/>
                  </a:cubicBezTo>
                  <a:lnTo>
                    <a:pt x="310" y="81"/>
                  </a:lnTo>
                  <a:cubicBezTo>
                    <a:pt x="277" y="32"/>
                    <a:pt x="228" y="0"/>
                    <a:pt x="1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6"/>
            <p:cNvSpPr/>
            <p:nvPr/>
          </p:nvSpPr>
          <p:spPr>
            <a:xfrm>
              <a:off x="7249552" y="3153852"/>
              <a:ext cx="18971" cy="22695"/>
            </a:xfrm>
            <a:custGeom>
              <a:avLst/>
              <a:gdLst/>
              <a:ahLst/>
              <a:cxnLst/>
              <a:rect l="l" t="t" r="r" b="b"/>
              <a:pathLst>
                <a:path w="596" h="713" extrusionOk="0">
                  <a:moveTo>
                    <a:pt x="173" y="0"/>
                  </a:moveTo>
                  <a:cubicBezTo>
                    <a:pt x="148" y="0"/>
                    <a:pt x="122" y="7"/>
                    <a:pt x="96" y="22"/>
                  </a:cubicBezTo>
                  <a:cubicBezTo>
                    <a:pt x="24" y="69"/>
                    <a:pt x="1" y="153"/>
                    <a:pt x="36" y="224"/>
                  </a:cubicBezTo>
                  <a:lnTo>
                    <a:pt x="274" y="641"/>
                  </a:lnTo>
                  <a:cubicBezTo>
                    <a:pt x="310" y="689"/>
                    <a:pt x="358" y="712"/>
                    <a:pt x="417" y="712"/>
                  </a:cubicBezTo>
                  <a:cubicBezTo>
                    <a:pt x="441" y="712"/>
                    <a:pt x="477" y="712"/>
                    <a:pt x="489" y="700"/>
                  </a:cubicBezTo>
                  <a:cubicBezTo>
                    <a:pt x="560" y="665"/>
                    <a:pt x="596" y="569"/>
                    <a:pt x="548" y="498"/>
                  </a:cubicBezTo>
                  <a:lnTo>
                    <a:pt x="310" y="81"/>
                  </a:lnTo>
                  <a:cubicBezTo>
                    <a:pt x="277" y="32"/>
                    <a:pt x="228" y="0"/>
                    <a:pt x="1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6"/>
            <p:cNvSpPr/>
            <p:nvPr/>
          </p:nvSpPr>
          <p:spPr>
            <a:xfrm>
              <a:off x="7289721" y="3113969"/>
              <a:ext cx="24286" cy="17093"/>
            </a:xfrm>
            <a:custGeom>
              <a:avLst/>
              <a:gdLst/>
              <a:ahLst/>
              <a:cxnLst/>
              <a:rect l="l" t="t" r="r" b="b"/>
              <a:pathLst>
                <a:path w="763" h="537" extrusionOk="0">
                  <a:moveTo>
                    <a:pt x="172" y="0"/>
                  </a:moveTo>
                  <a:cubicBezTo>
                    <a:pt x="121" y="0"/>
                    <a:pt x="72" y="29"/>
                    <a:pt x="48" y="84"/>
                  </a:cubicBezTo>
                  <a:cubicBezTo>
                    <a:pt x="1" y="156"/>
                    <a:pt x="24" y="239"/>
                    <a:pt x="108" y="287"/>
                  </a:cubicBezTo>
                  <a:lnTo>
                    <a:pt x="524" y="525"/>
                  </a:lnTo>
                  <a:cubicBezTo>
                    <a:pt x="548" y="537"/>
                    <a:pt x="560" y="537"/>
                    <a:pt x="596" y="537"/>
                  </a:cubicBezTo>
                  <a:cubicBezTo>
                    <a:pt x="655" y="537"/>
                    <a:pt x="703" y="513"/>
                    <a:pt x="727" y="465"/>
                  </a:cubicBezTo>
                  <a:cubicBezTo>
                    <a:pt x="763" y="394"/>
                    <a:pt x="739" y="310"/>
                    <a:pt x="667" y="263"/>
                  </a:cubicBezTo>
                  <a:lnTo>
                    <a:pt x="251" y="25"/>
                  </a:lnTo>
                  <a:cubicBezTo>
                    <a:pt x="226" y="8"/>
                    <a:pt x="199"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6"/>
            <p:cNvSpPr/>
            <p:nvPr/>
          </p:nvSpPr>
          <p:spPr>
            <a:xfrm>
              <a:off x="7086964" y="2996931"/>
              <a:ext cx="24668" cy="17411"/>
            </a:xfrm>
            <a:custGeom>
              <a:avLst/>
              <a:gdLst/>
              <a:ahLst/>
              <a:cxnLst/>
              <a:rect l="l" t="t" r="r" b="b"/>
              <a:pathLst>
                <a:path w="775" h="547" extrusionOk="0">
                  <a:moveTo>
                    <a:pt x="179" y="1"/>
                  </a:moveTo>
                  <a:cubicBezTo>
                    <a:pt x="125" y="1"/>
                    <a:pt x="73" y="33"/>
                    <a:pt x="48" y="82"/>
                  </a:cubicBezTo>
                  <a:cubicBezTo>
                    <a:pt x="1" y="154"/>
                    <a:pt x="25" y="249"/>
                    <a:pt x="108" y="285"/>
                  </a:cubicBezTo>
                  <a:lnTo>
                    <a:pt x="525" y="535"/>
                  </a:lnTo>
                  <a:cubicBezTo>
                    <a:pt x="548" y="546"/>
                    <a:pt x="560" y="546"/>
                    <a:pt x="596" y="546"/>
                  </a:cubicBezTo>
                  <a:cubicBezTo>
                    <a:pt x="656" y="546"/>
                    <a:pt x="703" y="511"/>
                    <a:pt x="727" y="475"/>
                  </a:cubicBezTo>
                  <a:cubicBezTo>
                    <a:pt x="775" y="415"/>
                    <a:pt x="739" y="308"/>
                    <a:pt x="668" y="261"/>
                  </a:cubicBezTo>
                  <a:lnTo>
                    <a:pt x="251" y="23"/>
                  </a:lnTo>
                  <a:cubicBezTo>
                    <a:pt x="228" y="8"/>
                    <a:pt x="204" y="1"/>
                    <a:pt x="1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56"/>
            <p:cNvSpPr/>
            <p:nvPr/>
          </p:nvSpPr>
          <p:spPr>
            <a:xfrm>
              <a:off x="7289339" y="2996931"/>
              <a:ext cx="24668" cy="17411"/>
            </a:xfrm>
            <a:custGeom>
              <a:avLst/>
              <a:gdLst/>
              <a:ahLst/>
              <a:cxnLst/>
              <a:rect l="l" t="t" r="r" b="b"/>
              <a:pathLst>
                <a:path w="775" h="547" extrusionOk="0">
                  <a:moveTo>
                    <a:pt x="590" y="1"/>
                  </a:moveTo>
                  <a:cubicBezTo>
                    <a:pt x="565" y="1"/>
                    <a:pt x="539" y="8"/>
                    <a:pt x="513" y="23"/>
                  </a:cubicBezTo>
                  <a:lnTo>
                    <a:pt x="96" y="261"/>
                  </a:lnTo>
                  <a:cubicBezTo>
                    <a:pt x="25" y="308"/>
                    <a:pt x="1" y="392"/>
                    <a:pt x="36" y="475"/>
                  </a:cubicBezTo>
                  <a:cubicBezTo>
                    <a:pt x="72" y="511"/>
                    <a:pt x="108" y="546"/>
                    <a:pt x="179" y="546"/>
                  </a:cubicBezTo>
                  <a:cubicBezTo>
                    <a:pt x="203" y="546"/>
                    <a:pt x="239" y="546"/>
                    <a:pt x="251" y="535"/>
                  </a:cubicBezTo>
                  <a:lnTo>
                    <a:pt x="667" y="285"/>
                  </a:lnTo>
                  <a:cubicBezTo>
                    <a:pt x="751" y="249"/>
                    <a:pt x="775" y="154"/>
                    <a:pt x="727" y="82"/>
                  </a:cubicBezTo>
                  <a:cubicBezTo>
                    <a:pt x="694" y="33"/>
                    <a:pt x="645" y="1"/>
                    <a:pt x="5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56"/>
            <p:cNvSpPr/>
            <p:nvPr/>
          </p:nvSpPr>
          <p:spPr>
            <a:xfrm>
              <a:off x="7086964" y="3113587"/>
              <a:ext cx="24668" cy="17093"/>
            </a:xfrm>
            <a:custGeom>
              <a:avLst/>
              <a:gdLst/>
              <a:ahLst/>
              <a:cxnLst/>
              <a:rect l="l" t="t" r="r" b="b"/>
              <a:pathLst>
                <a:path w="775" h="537" extrusionOk="0">
                  <a:moveTo>
                    <a:pt x="597" y="0"/>
                  </a:moveTo>
                  <a:cubicBezTo>
                    <a:pt x="570" y="0"/>
                    <a:pt x="541" y="8"/>
                    <a:pt x="513" y="25"/>
                  </a:cubicBezTo>
                  <a:lnTo>
                    <a:pt x="108" y="263"/>
                  </a:lnTo>
                  <a:cubicBezTo>
                    <a:pt x="25" y="299"/>
                    <a:pt x="1" y="394"/>
                    <a:pt x="36" y="465"/>
                  </a:cubicBezTo>
                  <a:cubicBezTo>
                    <a:pt x="72" y="513"/>
                    <a:pt x="120" y="537"/>
                    <a:pt x="179" y="537"/>
                  </a:cubicBezTo>
                  <a:cubicBezTo>
                    <a:pt x="203" y="537"/>
                    <a:pt x="239" y="537"/>
                    <a:pt x="251" y="525"/>
                  </a:cubicBezTo>
                  <a:lnTo>
                    <a:pt x="668" y="287"/>
                  </a:lnTo>
                  <a:cubicBezTo>
                    <a:pt x="739" y="263"/>
                    <a:pt x="775" y="156"/>
                    <a:pt x="727" y="84"/>
                  </a:cubicBezTo>
                  <a:cubicBezTo>
                    <a:pt x="696" y="29"/>
                    <a:pt x="649" y="0"/>
                    <a:pt x="5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 name="Google Shape;530;p56"/>
          <p:cNvGrpSpPr/>
          <p:nvPr/>
        </p:nvGrpSpPr>
        <p:grpSpPr>
          <a:xfrm>
            <a:off x="2843584" y="3787389"/>
            <a:ext cx="345997" cy="346029"/>
            <a:chOff x="4890434" y="4287389"/>
            <a:chExt cx="345997" cy="346029"/>
          </a:xfrm>
        </p:grpSpPr>
        <p:sp>
          <p:nvSpPr>
            <p:cNvPr id="531" name="Google Shape;531;p56"/>
            <p:cNvSpPr/>
            <p:nvPr/>
          </p:nvSpPr>
          <p:spPr>
            <a:xfrm>
              <a:off x="5111349" y="4400695"/>
              <a:ext cx="54998" cy="54998"/>
            </a:xfrm>
            <a:custGeom>
              <a:avLst/>
              <a:gdLst/>
              <a:ahLst/>
              <a:cxnLst/>
              <a:rect l="l" t="t" r="r" b="b"/>
              <a:pathLst>
                <a:path w="1728" h="1728" extrusionOk="0">
                  <a:moveTo>
                    <a:pt x="858" y="346"/>
                  </a:moveTo>
                  <a:cubicBezTo>
                    <a:pt x="1144" y="346"/>
                    <a:pt x="1382" y="584"/>
                    <a:pt x="1382" y="870"/>
                  </a:cubicBezTo>
                  <a:cubicBezTo>
                    <a:pt x="1382" y="1144"/>
                    <a:pt x="1144" y="1382"/>
                    <a:pt x="858" y="1382"/>
                  </a:cubicBezTo>
                  <a:cubicBezTo>
                    <a:pt x="572" y="1382"/>
                    <a:pt x="346" y="1144"/>
                    <a:pt x="346" y="870"/>
                  </a:cubicBezTo>
                  <a:cubicBezTo>
                    <a:pt x="346" y="584"/>
                    <a:pt x="584" y="346"/>
                    <a:pt x="858" y="346"/>
                  </a:cubicBezTo>
                  <a:close/>
                  <a:moveTo>
                    <a:pt x="858" y="1"/>
                  </a:moveTo>
                  <a:cubicBezTo>
                    <a:pt x="382" y="1"/>
                    <a:pt x="1" y="394"/>
                    <a:pt x="1" y="870"/>
                  </a:cubicBezTo>
                  <a:cubicBezTo>
                    <a:pt x="1" y="1346"/>
                    <a:pt x="382" y="1727"/>
                    <a:pt x="858" y="1727"/>
                  </a:cubicBezTo>
                  <a:cubicBezTo>
                    <a:pt x="1334" y="1727"/>
                    <a:pt x="1727" y="1346"/>
                    <a:pt x="1727" y="870"/>
                  </a:cubicBezTo>
                  <a:cubicBezTo>
                    <a:pt x="1727" y="394"/>
                    <a:pt x="1334" y="1"/>
                    <a:pt x="8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56"/>
            <p:cNvSpPr/>
            <p:nvPr/>
          </p:nvSpPr>
          <p:spPr>
            <a:xfrm>
              <a:off x="5113640" y="4466642"/>
              <a:ext cx="70498" cy="51179"/>
            </a:xfrm>
            <a:custGeom>
              <a:avLst/>
              <a:gdLst/>
              <a:ahLst/>
              <a:cxnLst/>
              <a:rect l="l" t="t" r="r" b="b"/>
              <a:pathLst>
                <a:path w="2215" h="1608" extrusionOk="0">
                  <a:moveTo>
                    <a:pt x="786" y="1"/>
                  </a:moveTo>
                  <a:cubicBezTo>
                    <a:pt x="548" y="1"/>
                    <a:pt x="333" y="60"/>
                    <a:pt x="119" y="167"/>
                  </a:cubicBezTo>
                  <a:cubicBezTo>
                    <a:pt x="36" y="203"/>
                    <a:pt x="0" y="310"/>
                    <a:pt x="48" y="405"/>
                  </a:cubicBezTo>
                  <a:cubicBezTo>
                    <a:pt x="73" y="463"/>
                    <a:pt x="132" y="498"/>
                    <a:pt x="198" y="498"/>
                  </a:cubicBezTo>
                  <a:cubicBezTo>
                    <a:pt x="226" y="498"/>
                    <a:pt x="257" y="491"/>
                    <a:pt x="286" y="477"/>
                  </a:cubicBezTo>
                  <a:cubicBezTo>
                    <a:pt x="429" y="382"/>
                    <a:pt x="607" y="346"/>
                    <a:pt x="786" y="346"/>
                  </a:cubicBezTo>
                  <a:cubicBezTo>
                    <a:pt x="1322" y="346"/>
                    <a:pt x="1774" y="727"/>
                    <a:pt x="1857" y="1251"/>
                  </a:cubicBezTo>
                  <a:lnTo>
                    <a:pt x="786" y="1251"/>
                  </a:lnTo>
                  <a:cubicBezTo>
                    <a:pt x="703" y="1251"/>
                    <a:pt x="607" y="1322"/>
                    <a:pt x="607" y="1429"/>
                  </a:cubicBezTo>
                  <a:cubicBezTo>
                    <a:pt x="607" y="1513"/>
                    <a:pt x="679" y="1608"/>
                    <a:pt x="786" y="1608"/>
                  </a:cubicBezTo>
                  <a:lnTo>
                    <a:pt x="2036" y="1608"/>
                  </a:lnTo>
                  <a:cubicBezTo>
                    <a:pt x="2131" y="1608"/>
                    <a:pt x="2215" y="1536"/>
                    <a:pt x="2215" y="1429"/>
                  </a:cubicBezTo>
                  <a:cubicBezTo>
                    <a:pt x="2215" y="643"/>
                    <a:pt x="1572" y="1"/>
                    <a:pt x="7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6"/>
            <p:cNvSpPr/>
            <p:nvPr/>
          </p:nvSpPr>
          <p:spPr>
            <a:xfrm>
              <a:off x="4943490" y="4467023"/>
              <a:ext cx="70880" cy="51179"/>
            </a:xfrm>
            <a:custGeom>
              <a:avLst/>
              <a:gdLst/>
              <a:ahLst/>
              <a:cxnLst/>
              <a:rect l="l" t="t" r="r" b="b"/>
              <a:pathLst>
                <a:path w="2227" h="1608" extrusionOk="0">
                  <a:moveTo>
                    <a:pt x="1429" y="0"/>
                  </a:moveTo>
                  <a:cubicBezTo>
                    <a:pt x="643" y="0"/>
                    <a:pt x="0" y="643"/>
                    <a:pt x="0" y="1429"/>
                  </a:cubicBezTo>
                  <a:cubicBezTo>
                    <a:pt x="0" y="1524"/>
                    <a:pt x="84" y="1608"/>
                    <a:pt x="179" y="1608"/>
                  </a:cubicBezTo>
                  <a:lnTo>
                    <a:pt x="1453" y="1608"/>
                  </a:lnTo>
                  <a:cubicBezTo>
                    <a:pt x="1536" y="1608"/>
                    <a:pt x="1631" y="1536"/>
                    <a:pt x="1631" y="1429"/>
                  </a:cubicBezTo>
                  <a:cubicBezTo>
                    <a:pt x="1608" y="1322"/>
                    <a:pt x="1536" y="1251"/>
                    <a:pt x="1453" y="1251"/>
                  </a:cubicBezTo>
                  <a:lnTo>
                    <a:pt x="357" y="1251"/>
                  </a:lnTo>
                  <a:cubicBezTo>
                    <a:pt x="453" y="727"/>
                    <a:pt x="893" y="346"/>
                    <a:pt x="1429" y="346"/>
                  </a:cubicBezTo>
                  <a:cubicBezTo>
                    <a:pt x="1608" y="346"/>
                    <a:pt x="1786" y="393"/>
                    <a:pt x="1941" y="477"/>
                  </a:cubicBezTo>
                  <a:cubicBezTo>
                    <a:pt x="1966" y="491"/>
                    <a:pt x="1994" y="498"/>
                    <a:pt x="2022" y="498"/>
                  </a:cubicBezTo>
                  <a:cubicBezTo>
                    <a:pt x="2084" y="498"/>
                    <a:pt x="2146" y="463"/>
                    <a:pt x="2179" y="405"/>
                  </a:cubicBezTo>
                  <a:cubicBezTo>
                    <a:pt x="2227" y="310"/>
                    <a:pt x="2191" y="215"/>
                    <a:pt x="2108" y="167"/>
                  </a:cubicBezTo>
                  <a:cubicBezTo>
                    <a:pt x="1893" y="60"/>
                    <a:pt x="1667" y="0"/>
                    <a:pt x="14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6"/>
            <p:cNvSpPr/>
            <p:nvPr/>
          </p:nvSpPr>
          <p:spPr>
            <a:xfrm>
              <a:off x="4961282" y="4400695"/>
              <a:ext cx="54616" cy="54998"/>
            </a:xfrm>
            <a:custGeom>
              <a:avLst/>
              <a:gdLst/>
              <a:ahLst/>
              <a:cxnLst/>
              <a:rect l="l" t="t" r="r" b="b"/>
              <a:pathLst>
                <a:path w="1716" h="1728" extrusionOk="0">
                  <a:moveTo>
                    <a:pt x="858" y="346"/>
                  </a:moveTo>
                  <a:cubicBezTo>
                    <a:pt x="1144" y="346"/>
                    <a:pt x="1382" y="584"/>
                    <a:pt x="1382" y="870"/>
                  </a:cubicBezTo>
                  <a:cubicBezTo>
                    <a:pt x="1382" y="1144"/>
                    <a:pt x="1144" y="1382"/>
                    <a:pt x="858" y="1382"/>
                  </a:cubicBezTo>
                  <a:cubicBezTo>
                    <a:pt x="572" y="1382"/>
                    <a:pt x="334" y="1144"/>
                    <a:pt x="334" y="870"/>
                  </a:cubicBezTo>
                  <a:cubicBezTo>
                    <a:pt x="358" y="584"/>
                    <a:pt x="572" y="346"/>
                    <a:pt x="858" y="346"/>
                  </a:cubicBezTo>
                  <a:close/>
                  <a:moveTo>
                    <a:pt x="858" y="1"/>
                  </a:moveTo>
                  <a:cubicBezTo>
                    <a:pt x="382" y="1"/>
                    <a:pt x="1" y="394"/>
                    <a:pt x="1" y="870"/>
                  </a:cubicBezTo>
                  <a:cubicBezTo>
                    <a:pt x="1" y="1346"/>
                    <a:pt x="382" y="1727"/>
                    <a:pt x="858" y="1727"/>
                  </a:cubicBezTo>
                  <a:cubicBezTo>
                    <a:pt x="1334" y="1727"/>
                    <a:pt x="1715" y="1346"/>
                    <a:pt x="1715" y="870"/>
                  </a:cubicBezTo>
                  <a:cubicBezTo>
                    <a:pt x="1715" y="394"/>
                    <a:pt x="1334" y="1"/>
                    <a:pt x="8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6"/>
            <p:cNvSpPr/>
            <p:nvPr/>
          </p:nvSpPr>
          <p:spPr>
            <a:xfrm>
              <a:off x="5028374" y="4386691"/>
              <a:ext cx="71262" cy="70880"/>
            </a:xfrm>
            <a:custGeom>
              <a:avLst/>
              <a:gdLst/>
              <a:ahLst/>
              <a:cxnLst/>
              <a:rect l="l" t="t" r="r" b="b"/>
              <a:pathLst>
                <a:path w="2239" h="2227" extrusionOk="0">
                  <a:moveTo>
                    <a:pt x="1119" y="358"/>
                  </a:moveTo>
                  <a:cubicBezTo>
                    <a:pt x="1536" y="358"/>
                    <a:pt x="1893" y="691"/>
                    <a:pt x="1893" y="1131"/>
                  </a:cubicBezTo>
                  <a:cubicBezTo>
                    <a:pt x="1893" y="1548"/>
                    <a:pt x="1548" y="1905"/>
                    <a:pt x="1119" y="1905"/>
                  </a:cubicBezTo>
                  <a:cubicBezTo>
                    <a:pt x="703" y="1905"/>
                    <a:pt x="345" y="1560"/>
                    <a:pt x="345" y="1131"/>
                  </a:cubicBezTo>
                  <a:cubicBezTo>
                    <a:pt x="345" y="691"/>
                    <a:pt x="679" y="358"/>
                    <a:pt x="1119" y="358"/>
                  </a:cubicBezTo>
                  <a:close/>
                  <a:moveTo>
                    <a:pt x="1119" y="0"/>
                  </a:moveTo>
                  <a:cubicBezTo>
                    <a:pt x="512" y="0"/>
                    <a:pt x="0" y="500"/>
                    <a:pt x="0" y="1108"/>
                  </a:cubicBezTo>
                  <a:cubicBezTo>
                    <a:pt x="0" y="1739"/>
                    <a:pt x="512" y="2227"/>
                    <a:pt x="1119" y="2227"/>
                  </a:cubicBezTo>
                  <a:cubicBezTo>
                    <a:pt x="1727" y="2227"/>
                    <a:pt x="2239" y="1727"/>
                    <a:pt x="2239" y="1108"/>
                  </a:cubicBezTo>
                  <a:cubicBezTo>
                    <a:pt x="2239" y="500"/>
                    <a:pt x="1727" y="0"/>
                    <a:pt x="11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6"/>
            <p:cNvSpPr/>
            <p:nvPr/>
          </p:nvSpPr>
          <p:spPr>
            <a:xfrm>
              <a:off x="5004122" y="4468901"/>
              <a:ext cx="120149" cy="65596"/>
            </a:xfrm>
            <a:custGeom>
              <a:avLst/>
              <a:gdLst/>
              <a:ahLst/>
              <a:cxnLst/>
              <a:rect l="l" t="t" r="r" b="b"/>
              <a:pathLst>
                <a:path w="3775" h="2061" extrusionOk="0">
                  <a:moveTo>
                    <a:pt x="1881" y="346"/>
                  </a:moveTo>
                  <a:cubicBezTo>
                    <a:pt x="2667" y="346"/>
                    <a:pt x="3322" y="942"/>
                    <a:pt x="3393" y="1704"/>
                  </a:cubicBezTo>
                  <a:lnTo>
                    <a:pt x="357" y="1704"/>
                  </a:lnTo>
                  <a:cubicBezTo>
                    <a:pt x="453" y="942"/>
                    <a:pt x="1096" y="346"/>
                    <a:pt x="1881" y="346"/>
                  </a:cubicBezTo>
                  <a:close/>
                  <a:moveTo>
                    <a:pt x="1881" y="1"/>
                  </a:moveTo>
                  <a:cubicBezTo>
                    <a:pt x="834" y="1"/>
                    <a:pt x="0" y="846"/>
                    <a:pt x="0" y="1882"/>
                  </a:cubicBezTo>
                  <a:cubicBezTo>
                    <a:pt x="0" y="1966"/>
                    <a:pt x="84" y="2061"/>
                    <a:pt x="179" y="2061"/>
                  </a:cubicBezTo>
                  <a:lnTo>
                    <a:pt x="3596" y="2061"/>
                  </a:lnTo>
                  <a:cubicBezTo>
                    <a:pt x="3679" y="2061"/>
                    <a:pt x="3774" y="1977"/>
                    <a:pt x="3774" y="1882"/>
                  </a:cubicBezTo>
                  <a:cubicBezTo>
                    <a:pt x="3751" y="834"/>
                    <a:pt x="2905" y="1"/>
                    <a:pt x="18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6"/>
            <p:cNvSpPr/>
            <p:nvPr/>
          </p:nvSpPr>
          <p:spPr>
            <a:xfrm>
              <a:off x="4890434" y="4287389"/>
              <a:ext cx="345997" cy="346029"/>
            </a:xfrm>
            <a:custGeom>
              <a:avLst/>
              <a:gdLst/>
              <a:ahLst/>
              <a:cxnLst/>
              <a:rect l="l" t="t" r="r" b="b"/>
              <a:pathLst>
                <a:path w="10871" h="10872" extrusionOk="0">
                  <a:moveTo>
                    <a:pt x="5608" y="953"/>
                  </a:moveTo>
                  <a:cubicBezTo>
                    <a:pt x="7954" y="1049"/>
                    <a:pt x="9823" y="2918"/>
                    <a:pt x="9918" y="5252"/>
                  </a:cubicBezTo>
                  <a:lnTo>
                    <a:pt x="9502" y="5252"/>
                  </a:lnTo>
                  <a:cubicBezTo>
                    <a:pt x="9406" y="5252"/>
                    <a:pt x="9323" y="5335"/>
                    <a:pt x="9323" y="5442"/>
                  </a:cubicBezTo>
                  <a:cubicBezTo>
                    <a:pt x="9323" y="5525"/>
                    <a:pt x="9394" y="5621"/>
                    <a:pt x="9502" y="5621"/>
                  </a:cubicBezTo>
                  <a:lnTo>
                    <a:pt x="9918" y="5621"/>
                  </a:lnTo>
                  <a:cubicBezTo>
                    <a:pt x="9847" y="7954"/>
                    <a:pt x="7954" y="9824"/>
                    <a:pt x="5608" y="9919"/>
                  </a:cubicBezTo>
                  <a:lnTo>
                    <a:pt x="5608" y="9502"/>
                  </a:lnTo>
                  <a:cubicBezTo>
                    <a:pt x="5608" y="9407"/>
                    <a:pt x="5537" y="9323"/>
                    <a:pt x="5430" y="9323"/>
                  </a:cubicBezTo>
                  <a:cubicBezTo>
                    <a:pt x="5346" y="9323"/>
                    <a:pt x="5251" y="9395"/>
                    <a:pt x="5251" y="9502"/>
                  </a:cubicBezTo>
                  <a:lnTo>
                    <a:pt x="5251" y="9919"/>
                  </a:lnTo>
                  <a:cubicBezTo>
                    <a:pt x="2917" y="9824"/>
                    <a:pt x="1048" y="7954"/>
                    <a:pt x="953" y="5621"/>
                  </a:cubicBezTo>
                  <a:lnTo>
                    <a:pt x="1370" y="5621"/>
                  </a:lnTo>
                  <a:cubicBezTo>
                    <a:pt x="1465" y="5621"/>
                    <a:pt x="1548" y="5537"/>
                    <a:pt x="1548" y="5442"/>
                  </a:cubicBezTo>
                  <a:cubicBezTo>
                    <a:pt x="1548" y="5347"/>
                    <a:pt x="1477" y="5252"/>
                    <a:pt x="1370" y="5252"/>
                  </a:cubicBezTo>
                  <a:lnTo>
                    <a:pt x="953" y="5252"/>
                  </a:lnTo>
                  <a:cubicBezTo>
                    <a:pt x="1048" y="2918"/>
                    <a:pt x="2917" y="1049"/>
                    <a:pt x="5251" y="953"/>
                  </a:cubicBezTo>
                  <a:lnTo>
                    <a:pt x="5251" y="1370"/>
                  </a:lnTo>
                  <a:cubicBezTo>
                    <a:pt x="5251" y="1465"/>
                    <a:pt x="5334" y="1549"/>
                    <a:pt x="5430" y="1549"/>
                  </a:cubicBezTo>
                  <a:cubicBezTo>
                    <a:pt x="5525" y="1549"/>
                    <a:pt x="5608" y="1477"/>
                    <a:pt x="5608" y="1370"/>
                  </a:cubicBezTo>
                  <a:lnTo>
                    <a:pt x="5608" y="953"/>
                  </a:lnTo>
                  <a:close/>
                  <a:moveTo>
                    <a:pt x="5441" y="1"/>
                  </a:moveTo>
                  <a:cubicBezTo>
                    <a:pt x="5346" y="1"/>
                    <a:pt x="5263" y="84"/>
                    <a:pt x="5263" y="179"/>
                  </a:cubicBezTo>
                  <a:lnTo>
                    <a:pt x="5263" y="596"/>
                  </a:lnTo>
                  <a:cubicBezTo>
                    <a:pt x="2727" y="691"/>
                    <a:pt x="691" y="2727"/>
                    <a:pt x="596" y="5263"/>
                  </a:cubicBezTo>
                  <a:lnTo>
                    <a:pt x="179" y="5263"/>
                  </a:lnTo>
                  <a:cubicBezTo>
                    <a:pt x="96" y="5263"/>
                    <a:pt x="0" y="5335"/>
                    <a:pt x="0" y="5442"/>
                  </a:cubicBezTo>
                  <a:cubicBezTo>
                    <a:pt x="0" y="5525"/>
                    <a:pt x="84" y="5621"/>
                    <a:pt x="179" y="5621"/>
                  </a:cubicBezTo>
                  <a:lnTo>
                    <a:pt x="596" y="5621"/>
                  </a:lnTo>
                  <a:cubicBezTo>
                    <a:pt x="691" y="8145"/>
                    <a:pt x="2727" y="10181"/>
                    <a:pt x="5263" y="10276"/>
                  </a:cubicBezTo>
                  <a:lnTo>
                    <a:pt x="5263" y="10693"/>
                  </a:lnTo>
                  <a:cubicBezTo>
                    <a:pt x="5263" y="10776"/>
                    <a:pt x="5334" y="10871"/>
                    <a:pt x="5441" y="10871"/>
                  </a:cubicBezTo>
                  <a:cubicBezTo>
                    <a:pt x="5525" y="10871"/>
                    <a:pt x="5620" y="10800"/>
                    <a:pt x="5620" y="10693"/>
                  </a:cubicBezTo>
                  <a:lnTo>
                    <a:pt x="5620" y="10276"/>
                  </a:lnTo>
                  <a:cubicBezTo>
                    <a:pt x="8144" y="10181"/>
                    <a:pt x="10180" y="8145"/>
                    <a:pt x="10275" y="5621"/>
                  </a:cubicBezTo>
                  <a:lnTo>
                    <a:pt x="10692" y="5621"/>
                  </a:lnTo>
                  <a:cubicBezTo>
                    <a:pt x="10775" y="5621"/>
                    <a:pt x="10871" y="5537"/>
                    <a:pt x="10871" y="5442"/>
                  </a:cubicBezTo>
                  <a:cubicBezTo>
                    <a:pt x="10871" y="5347"/>
                    <a:pt x="10799" y="5263"/>
                    <a:pt x="10692" y="5263"/>
                  </a:cubicBezTo>
                  <a:lnTo>
                    <a:pt x="10275" y="5263"/>
                  </a:lnTo>
                  <a:cubicBezTo>
                    <a:pt x="10180" y="2727"/>
                    <a:pt x="8144" y="691"/>
                    <a:pt x="5620" y="596"/>
                  </a:cubicBezTo>
                  <a:lnTo>
                    <a:pt x="5620" y="179"/>
                  </a:lnTo>
                  <a:cubicBezTo>
                    <a:pt x="5620" y="96"/>
                    <a:pt x="5537" y="1"/>
                    <a:pt x="54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57"/>
          <p:cNvSpPr txBox="1"/>
          <p:nvPr/>
        </p:nvSpPr>
        <p:spPr>
          <a:xfrm>
            <a:off x="1049125" y="2098275"/>
            <a:ext cx="71922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a:solidFill>
                  <a:schemeClr val="dk1"/>
                </a:solidFill>
                <a:latin typeface="Vidaloka"/>
                <a:ea typeface="Vidaloka"/>
                <a:cs typeface="Vidaloka"/>
                <a:sym typeface="Vidaloka"/>
              </a:rPr>
              <a:t>What does PTO stand for?</a:t>
            </a:r>
            <a:endParaRPr sz="3000">
              <a:solidFill>
                <a:schemeClr val="dk1"/>
              </a:solidFill>
              <a:latin typeface="Vidaloka"/>
              <a:ea typeface="Vidaloka"/>
              <a:cs typeface="Vidaloka"/>
              <a:sym typeface="Vidalok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6"/>
        <p:cNvGrpSpPr/>
        <p:nvPr/>
      </p:nvGrpSpPr>
      <p:grpSpPr>
        <a:xfrm>
          <a:off x="0" y="0"/>
          <a:ext cx="0" cy="0"/>
          <a:chOff x="0" y="0"/>
          <a:chExt cx="0" cy="0"/>
        </a:xfrm>
      </p:grpSpPr>
      <p:sp>
        <p:nvSpPr>
          <p:cNvPr id="547" name="Google Shape;547;p58"/>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Green Mile </a:t>
            </a:r>
            <a:endParaRPr/>
          </a:p>
        </p:txBody>
      </p:sp>
      <p:pic>
        <p:nvPicPr>
          <p:cNvPr id="548" name="Google Shape;548;p58" descr="What’s happening in this movie clip?&#10;Percy (Doug Hutchison who also starred in Punisher: War zone) steps on Mr. Jingles, the mouse of Eduard (Michael Jeter who also starred in Waterworld and The Polar Express). John (Michael Clarke Duncan who also starred in Daredevil and The Scorpion King) asks Paul (Tom Hanks who also starred in Sully, Forrest Gump and Captain Phillips) to give him the mouse because he can heal it. John uses his powers and resurrects the animal. Everyone is in shock.&#10;&#10;Rent or buy The Green Mile here: https://amzn.to/31X6kQx &#10;&#10;What’s the movie about? &#10;Paul Edgecomb (Tom Hanks who also starred in Forrest Gump, Sully and Captain Phillips) and other guards on Death Row meet an inmate, John Coffey (Michael Clarke Duncan who also starred in Daredevil and The Scorpion King). He is a black man accused of murdering and raping two girls. The guards soon discover that he has a special gift.&#10;&#10;Credits: © 1999 Universal Pictures&#10;&#10;Like this video if you want to see more episodes and tell us what you thought in the comments below.&#10;&#10;Don't forget to turn on notifications to catch our next videos!&#10;&#10;Keep up with us on Facebook!&#10;&#10;Binge Society | https://www.facebook.com/BingeSociety/&#10;Binge Society - Action | https://www.facebook.com/binge.society.action/&#10;Binge Society - Comedy | https://www.facebook.com/binge.society.comedy/&#10;&#10;Binge Society brings you the best of your favorite movies and TV shows! Here you will find iconic scenes, moments, and lines from all the films, characters, celebrities and actors you love. As movie fans, we give you content we know you will enjoy!&#10;&#10;#thegreenmile #fantasy #drama #tomhanks #movieclip #mouse #prison #powers #michaelclarkeduncan" title="The Green Mile: Saving the mouse HD CLIP">
            <a:hlinkClick r:id="rId3"/>
          </p:cNvPr>
          <p:cNvPicPr preferRelativeResize="0"/>
          <p:nvPr/>
        </p:nvPicPr>
        <p:blipFill>
          <a:blip r:embed="rId4">
            <a:alphaModFix/>
          </a:blip>
          <a:stretch>
            <a:fillRect/>
          </a:stretch>
        </p:blipFill>
        <p:spPr>
          <a:xfrm>
            <a:off x="785525" y="1262113"/>
            <a:ext cx="4447700" cy="2501825"/>
          </a:xfrm>
          <a:prstGeom prst="rect">
            <a:avLst/>
          </a:prstGeom>
          <a:noFill/>
          <a:ln>
            <a:noFill/>
          </a:ln>
        </p:spPr>
      </p:pic>
      <p:sp>
        <p:nvSpPr>
          <p:cNvPr id="3" name="TextBox 2">
            <a:extLst>
              <a:ext uri="{FF2B5EF4-FFF2-40B4-BE49-F238E27FC236}">
                <a16:creationId xmlns:a16="http://schemas.microsoft.com/office/drawing/2014/main" id="{66F568B8-C443-3A97-6363-EF5213ED44D9}"/>
              </a:ext>
            </a:extLst>
          </p:cNvPr>
          <p:cNvSpPr txBox="1"/>
          <p:nvPr/>
        </p:nvSpPr>
        <p:spPr>
          <a:xfrm>
            <a:off x="713225" y="3881387"/>
            <a:ext cx="4688304" cy="307777"/>
          </a:xfrm>
          <a:prstGeom prst="rect">
            <a:avLst/>
          </a:prstGeom>
          <a:noFill/>
        </p:spPr>
        <p:txBody>
          <a:bodyPr wrap="square">
            <a:spAutoFit/>
          </a:bodyPr>
          <a:lstStyle/>
          <a:p>
            <a:r>
              <a:rPr lang="en-US" dirty="0">
                <a:hlinkClick r:id="rId5"/>
              </a:rPr>
              <a:t>https://</a:t>
            </a:r>
            <a:r>
              <a:rPr lang="en-US" dirty="0" err="1">
                <a:hlinkClick r:id="rId5"/>
              </a:rPr>
              <a:t>youtu.be</a:t>
            </a:r>
            <a:r>
              <a:rPr lang="en-US" dirty="0">
                <a:hlinkClick r:id="rId5"/>
              </a:rPr>
              <a:t>/K4_RpN8lR78?si=oYEOG1LzQ7edI5mz</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8"/>
                                        </p:tgtEl>
                                        <p:attrNameLst>
                                          <p:attrName>style.visibility</p:attrName>
                                        </p:attrNameLst>
                                      </p:cBhvr>
                                      <p:to>
                                        <p:strVal val="visible"/>
                                      </p:to>
                                    </p:set>
                                    <p:animEffect transition="in" filter="fade">
                                      <p:cBhvr>
                                        <p:cTn id="7" dur="1000"/>
                                        <p:tgtEl>
                                          <p:spTgt spid="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59"/>
          <p:cNvSpPr txBox="1">
            <a:spLocks noGrp="1"/>
          </p:cNvSpPr>
          <p:nvPr>
            <p:ph type="title"/>
          </p:nvPr>
        </p:nvSpPr>
        <p:spPr>
          <a:xfrm>
            <a:off x="2410500" y="2322903"/>
            <a:ext cx="4323000" cy="49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is Burnout?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60"/>
          <p:cNvSpPr txBox="1">
            <a:spLocks noGrp="1"/>
          </p:cNvSpPr>
          <p:nvPr>
            <p:ph type="title"/>
          </p:nvPr>
        </p:nvSpPr>
        <p:spPr>
          <a:xfrm>
            <a:off x="360375" y="483878"/>
            <a:ext cx="4323000" cy="49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What is Burnout?</a:t>
            </a:r>
            <a:endParaRPr b="1"/>
          </a:p>
        </p:txBody>
      </p:sp>
      <p:sp>
        <p:nvSpPr>
          <p:cNvPr id="559" name="Google Shape;559;p60"/>
          <p:cNvSpPr txBox="1"/>
          <p:nvPr/>
        </p:nvSpPr>
        <p:spPr>
          <a:xfrm>
            <a:off x="988000" y="1070450"/>
            <a:ext cx="4323000" cy="267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262626"/>
                </a:solidFill>
                <a:latin typeface="Montserrat"/>
                <a:ea typeface="Montserrat"/>
                <a:cs typeface="Montserrat"/>
                <a:sym typeface="Montserrat"/>
              </a:rPr>
              <a:t>Definition: </a:t>
            </a:r>
            <a:r>
              <a:rPr lang="en" sz="1800">
                <a:solidFill>
                  <a:srgbClr val="262626"/>
                </a:solidFill>
                <a:latin typeface="Montserrat"/>
                <a:ea typeface="Montserrat"/>
                <a:cs typeface="Montserrat"/>
                <a:sym typeface="Montserrat"/>
              </a:rPr>
              <a:t>Burnout is defined as a syndrome conceptualized as resulting from chronic workplace stress that has not been successfully managed. </a:t>
            </a:r>
            <a:endParaRPr sz="1800">
              <a:solidFill>
                <a:srgbClr val="262626"/>
              </a:solidFill>
              <a:latin typeface="Montserrat"/>
              <a:ea typeface="Montserrat"/>
              <a:cs typeface="Montserrat"/>
              <a:sym typeface="Montserrat"/>
            </a:endParaRPr>
          </a:p>
          <a:p>
            <a:pPr marL="0" lvl="0" indent="0" algn="ctr" rtl="0">
              <a:spcBef>
                <a:spcPts val="0"/>
              </a:spcBef>
              <a:spcAft>
                <a:spcPts val="0"/>
              </a:spcAft>
              <a:buNone/>
            </a:pPr>
            <a:endParaRPr sz="1800">
              <a:solidFill>
                <a:srgbClr val="262626"/>
              </a:solidFill>
              <a:latin typeface="Montserrat"/>
              <a:ea typeface="Montserrat"/>
              <a:cs typeface="Montserrat"/>
              <a:sym typeface="Montserrat"/>
            </a:endParaRPr>
          </a:p>
          <a:p>
            <a:pPr marL="0" lvl="0" indent="0" algn="l" rtl="0">
              <a:spcBef>
                <a:spcPts val="0"/>
              </a:spcBef>
              <a:spcAft>
                <a:spcPts val="0"/>
              </a:spcAft>
              <a:buNone/>
            </a:pPr>
            <a:r>
              <a:rPr lang="en" sz="1800" b="1">
                <a:solidFill>
                  <a:srgbClr val="262626"/>
                </a:solidFill>
                <a:latin typeface="Montserrat"/>
                <a:ea typeface="Montserrat"/>
                <a:cs typeface="Montserrat"/>
                <a:sym typeface="Montserrat"/>
              </a:rPr>
              <a:t>It is characterized by three dimensions:</a:t>
            </a:r>
            <a:endParaRPr sz="1800" b="1">
              <a:solidFill>
                <a:srgbClr val="262626"/>
              </a:solidFill>
              <a:latin typeface="Montserrat"/>
              <a:ea typeface="Montserrat"/>
              <a:cs typeface="Montserrat"/>
              <a:sym typeface="Montserrat"/>
            </a:endParaRPr>
          </a:p>
          <a:p>
            <a:pPr marL="0" lvl="0" indent="0" algn="ctr" rtl="0">
              <a:spcBef>
                <a:spcPts val="0"/>
              </a:spcBef>
              <a:spcAft>
                <a:spcPts val="0"/>
              </a:spcAft>
              <a:buNone/>
            </a:pPr>
            <a:endParaRPr sz="1800">
              <a:solidFill>
                <a:srgbClr val="262626"/>
              </a:solidFill>
              <a:latin typeface="Montserrat"/>
              <a:ea typeface="Montserrat"/>
              <a:cs typeface="Montserrat"/>
              <a:sym typeface="Montserrat"/>
            </a:endParaRPr>
          </a:p>
        </p:txBody>
      </p:sp>
      <p:grpSp>
        <p:nvGrpSpPr>
          <p:cNvPr id="560" name="Google Shape;560;p60"/>
          <p:cNvGrpSpPr/>
          <p:nvPr/>
        </p:nvGrpSpPr>
        <p:grpSpPr>
          <a:xfrm>
            <a:off x="475053" y="3424475"/>
            <a:ext cx="8780190" cy="913200"/>
            <a:chOff x="218916" y="1561642"/>
            <a:chExt cx="11389532" cy="913200"/>
          </a:xfrm>
        </p:grpSpPr>
        <p:sp>
          <p:nvSpPr>
            <p:cNvPr id="561" name="Google Shape;561;p60"/>
            <p:cNvSpPr/>
            <p:nvPr/>
          </p:nvSpPr>
          <p:spPr>
            <a:xfrm>
              <a:off x="218916" y="1561642"/>
              <a:ext cx="913200" cy="913200"/>
            </a:xfrm>
            <a:prstGeom prst="ellipse">
              <a:avLst/>
            </a:prstGeom>
            <a:solidFill>
              <a:srgbClr val="CAE8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60"/>
            <p:cNvSpPr/>
            <p:nvPr/>
          </p:nvSpPr>
          <p:spPr>
            <a:xfrm>
              <a:off x="410698" y="1753425"/>
              <a:ext cx="529800" cy="529800"/>
            </a:xfrm>
            <a:prstGeom prst="rect">
              <a:avLst/>
            </a:prstGeom>
            <a:blipFill rotWithShape="1">
              <a:blip r:embed="rId3">
                <a:alphaModFix/>
              </a:blip>
              <a:stretch>
                <a:fillRect/>
              </a:stretch>
            </a:blip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60"/>
            <p:cNvSpPr/>
            <p:nvPr/>
          </p:nvSpPr>
          <p:spPr>
            <a:xfrm>
              <a:off x="1327860" y="1561642"/>
              <a:ext cx="2152800" cy="91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60"/>
            <p:cNvSpPr txBox="1"/>
            <p:nvPr/>
          </p:nvSpPr>
          <p:spPr>
            <a:xfrm>
              <a:off x="1327860" y="1561642"/>
              <a:ext cx="2152800" cy="913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262626"/>
                </a:buClr>
                <a:buSzPts val="1400"/>
                <a:buFont typeface="Avenir"/>
                <a:buNone/>
              </a:pPr>
              <a:r>
                <a:rPr lang="en" sz="1400" i="0" u="none" strike="noStrike" cap="none">
                  <a:solidFill>
                    <a:srgbClr val="262626"/>
                  </a:solidFill>
                  <a:latin typeface="Montserrat"/>
                  <a:ea typeface="Montserrat"/>
                  <a:cs typeface="Montserrat"/>
                  <a:sym typeface="Montserrat"/>
                </a:rPr>
                <a:t>Feelings of energy depletion or exhaustion</a:t>
              </a:r>
              <a:endParaRPr sz="1400" i="0" u="none" strike="noStrike" cap="none">
                <a:solidFill>
                  <a:srgbClr val="262626"/>
                </a:solidFill>
                <a:latin typeface="Montserrat"/>
                <a:ea typeface="Montserrat"/>
                <a:cs typeface="Montserrat"/>
                <a:sym typeface="Montserrat"/>
              </a:endParaRPr>
            </a:p>
          </p:txBody>
        </p:sp>
        <p:sp>
          <p:nvSpPr>
            <p:cNvPr id="565" name="Google Shape;565;p60"/>
            <p:cNvSpPr/>
            <p:nvPr/>
          </p:nvSpPr>
          <p:spPr>
            <a:xfrm>
              <a:off x="3855600" y="1561642"/>
              <a:ext cx="913200" cy="913200"/>
            </a:xfrm>
            <a:prstGeom prst="ellipse">
              <a:avLst/>
            </a:prstGeom>
            <a:solidFill>
              <a:srgbClr val="CAE8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60"/>
            <p:cNvSpPr/>
            <p:nvPr/>
          </p:nvSpPr>
          <p:spPr>
            <a:xfrm>
              <a:off x="4047382" y="1753425"/>
              <a:ext cx="529800" cy="529800"/>
            </a:xfrm>
            <a:prstGeom prst="rect">
              <a:avLst/>
            </a:prstGeom>
            <a:blipFill rotWithShape="1">
              <a:blip r:embed="rId4">
                <a:alphaModFix/>
              </a:blip>
              <a:stretch>
                <a:fillRect/>
              </a:stretch>
            </a:blip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60"/>
            <p:cNvSpPr/>
            <p:nvPr/>
          </p:nvSpPr>
          <p:spPr>
            <a:xfrm>
              <a:off x="4964544" y="1561642"/>
              <a:ext cx="2152800" cy="91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60"/>
            <p:cNvSpPr txBox="1"/>
            <p:nvPr/>
          </p:nvSpPr>
          <p:spPr>
            <a:xfrm>
              <a:off x="4964544" y="1561642"/>
              <a:ext cx="2152800" cy="913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262626"/>
                </a:buClr>
                <a:buSzPts val="1400"/>
                <a:buFont typeface="Avenir"/>
                <a:buNone/>
              </a:pPr>
              <a:r>
                <a:rPr lang="en" sz="1400" i="0" u="none" strike="noStrike" cap="none">
                  <a:solidFill>
                    <a:srgbClr val="262626"/>
                  </a:solidFill>
                  <a:latin typeface="Montserrat"/>
                  <a:ea typeface="Montserrat"/>
                  <a:cs typeface="Montserrat"/>
                  <a:sym typeface="Montserrat"/>
                </a:rPr>
                <a:t>Increased mental distance from one’s job, feelings of negativity and cynicism related to one's job</a:t>
              </a:r>
              <a:endParaRPr sz="1400" i="0" u="none" strike="noStrike" cap="none">
                <a:solidFill>
                  <a:srgbClr val="262626"/>
                </a:solidFill>
                <a:latin typeface="Montserrat"/>
                <a:ea typeface="Montserrat"/>
                <a:cs typeface="Montserrat"/>
                <a:sym typeface="Montserrat"/>
              </a:endParaRPr>
            </a:p>
          </p:txBody>
        </p:sp>
        <p:sp>
          <p:nvSpPr>
            <p:cNvPr id="569" name="Google Shape;569;p60"/>
            <p:cNvSpPr/>
            <p:nvPr/>
          </p:nvSpPr>
          <p:spPr>
            <a:xfrm>
              <a:off x="7492284" y="1561642"/>
              <a:ext cx="913200" cy="913200"/>
            </a:xfrm>
            <a:prstGeom prst="ellipse">
              <a:avLst/>
            </a:prstGeom>
            <a:solidFill>
              <a:srgbClr val="CAE8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60"/>
            <p:cNvSpPr/>
            <p:nvPr/>
          </p:nvSpPr>
          <p:spPr>
            <a:xfrm>
              <a:off x="8601228" y="1561642"/>
              <a:ext cx="2152800" cy="91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60"/>
            <p:cNvSpPr txBox="1"/>
            <p:nvPr/>
          </p:nvSpPr>
          <p:spPr>
            <a:xfrm>
              <a:off x="8601248" y="1561642"/>
              <a:ext cx="3007200" cy="913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262626"/>
                </a:buClr>
                <a:buSzPts val="1400"/>
                <a:buFont typeface="Avenir"/>
                <a:buNone/>
              </a:pPr>
              <a:r>
                <a:rPr lang="en" sz="1400" i="0" u="none" strike="noStrike" cap="none">
                  <a:solidFill>
                    <a:srgbClr val="262626"/>
                  </a:solidFill>
                  <a:latin typeface="Montserrat"/>
                  <a:ea typeface="Montserrat"/>
                  <a:cs typeface="Montserrat"/>
                  <a:sym typeface="Montserrat"/>
                </a:rPr>
                <a:t>Reduced professional efficacy</a:t>
              </a:r>
              <a:endParaRPr sz="1400" i="0" u="none" strike="noStrike" cap="none">
                <a:solidFill>
                  <a:srgbClr val="262626"/>
                </a:solidFill>
                <a:latin typeface="Montserrat"/>
                <a:ea typeface="Montserrat"/>
                <a:cs typeface="Montserrat"/>
                <a:sym typeface="Montserrat"/>
              </a:endParaRPr>
            </a:p>
          </p:txBody>
        </p:sp>
        <p:sp>
          <p:nvSpPr>
            <p:cNvPr id="572" name="Google Shape;572;p60"/>
            <p:cNvSpPr/>
            <p:nvPr/>
          </p:nvSpPr>
          <p:spPr>
            <a:xfrm>
              <a:off x="7684066" y="1753425"/>
              <a:ext cx="529800" cy="529800"/>
            </a:xfrm>
            <a:prstGeom prst="rect">
              <a:avLst/>
            </a:prstGeom>
            <a:blipFill rotWithShape="1">
              <a:blip r:embed="rId5">
                <a:alphaModFix/>
              </a:blip>
              <a:stretch>
                <a:fillRect/>
              </a:stretch>
            </a:blip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73" name="Google Shape;573;p60"/>
          <p:cNvSpPr txBox="1"/>
          <p:nvPr/>
        </p:nvSpPr>
        <p:spPr>
          <a:xfrm>
            <a:off x="4603650" y="664450"/>
            <a:ext cx="4572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61"/>
          <p:cNvSpPr txBox="1"/>
          <p:nvPr/>
        </p:nvSpPr>
        <p:spPr>
          <a:xfrm>
            <a:off x="319600" y="519450"/>
            <a:ext cx="4046700" cy="557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000000"/>
                </a:solidFill>
                <a:latin typeface="Vidaloka"/>
                <a:ea typeface="Vidaloka"/>
                <a:cs typeface="Vidaloka"/>
                <a:sym typeface="Vidaloka"/>
              </a:rPr>
              <a:t>Literature </a:t>
            </a:r>
            <a:endParaRPr sz="3000" b="1">
              <a:solidFill>
                <a:srgbClr val="000000"/>
              </a:solidFill>
              <a:latin typeface="Vidaloka"/>
              <a:ea typeface="Vidaloka"/>
              <a:cs typeface="Vidaloka"/>
              <a:sym typeface="Vidaloka"/>
            </a:endParaRPr>
          </a:p>
        </p:txBody>
      </p:sp>
      <p:sp>
        <p:nvSpPr>
          <p:cNvPr id="579" name="Google Shape;579;p61"/>
          <p:cNvSpPr txBox="1"/>
          <p:nvPr/>
        </p:nvSpPr>
        <p:spPr>
          <a:xfrm>
            <a:off x="2733300" y="1076550"/>
            <a:ext cx="6410700" cy="53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000000"/>
                </a:solidFill>
                <a:latin typeface="Montserrat"/>
                <a:ea typeface="Montserrat"/>
                <a:cs typeface="Montserrat"/>
                <a:sym typeface="Montserrat"/>
              </a:rPr>
              <a:t>The Burnout Alarm Was Sounded in the 1970s</a:t>
            </a:r>
            <a:endParaRPr sz="1600" b="1">
              <a:solidFill>
                <a:srgbClr val="000000"/>
              </a:solidFill>
              <a:latin typeface="Montserrat"/>
              <a:ea typeface="Montserrat"/>
              <a:cs typeface="Montserrat"/>
              <a:sym typeface="Montserrat"/>
            </a:endParaRPr>
          </a:p>
          <a:p>
            <a:pPr marL="0" lvl="0" indent="0" algn="l" rtl="0">
              <a:spcBef>
                <a:spcPts val="1000"/>
              </a:spcBef>
              <a:spcAft>
                <a:spcPts val="0"/>
              </a:spcAft>
              <a:buNone/>
            </a:pPr>
            <a:r>
              <a:rPr lang="en" sz="1600">
                <a:solidFill>
                  <a:srgbClr val="000000"/>
                </a:solidFill>
                <a:latin typeface="Montserrat"/>
                <a:ea typeface="Montserrat"/>
                <a:cs typeface="Montserrat"/>
                <a:sym typeface="Montserrat"/>
              </a:rPr>
              <a:t>Risk identified in “people professions” — helping, healing, and educating roles</a:t>
            </a:r>
            <a:endParaRPr sz="1600">
              <a:solidFill>
                <a:srgbClr val="000000"/>
              </a:solidFill>
              <a:latin typeface="Montserrat"/>
              <a:ea typeface="Montserrat"/>
              <a:cs typeface="Montserrat"/>
              <a:sym typeface="Montserrat"/>
            </a:endParaRPr>
          </a:p>
          <a:p>
            <a:pPr marL="0" lvl="0" indent="0" algn="l" rtl="0">
              <a:spcBef>
                <a:spcPts val="1000"/>
              </a:spcBef>
              <a:spcAft>
                <a:spcPts val="0"/>
              </a:spcAft>
              <a:buNone/>
            </a:pPr>
            <a:r>
              <a:rPr lang="en" sz="1600">
                <a:solidFill>
                  <a:srgbClr val="000000"/>
                </a:solidFill>
                <a:latin typeface="Montserrat"/>
                <a:ea typeface="Montserrat"/>
                <a:cs typeface="Montserrat"/>
                <a:sym typeface="Montserrat"/>
              </a:rPr>
              <a:t>Freudenberger (1974, 1975) called it “a state of emotional exhaustion”</a:t>
            </a:r>
            <a:endParaRPr sz="1600">
              <a:solidFill>
                <a:srgbClr val="000000"/>
              </a:solidFill>
              <a:latin typeface="Montserrat"/>
              <a:ea typeface="Montserrat"/>
              <a:cs typeface="Montserrat"/>
              <a:sym typeface="Montserrat"/>
            </a:endParaRPr>
          </a:p>
          <a:p>
            <a:pPr marL="0" lvl="0" indent="0" algn="l" rtl="0">
              <a:spcBef>
                <a:spcPts val="1000"/>
              </a:spcBef>
              <a:spcAft>
                <a:spcPts val="0"/>
              </a:spcAft>
              <a:buNone/>
            </a:pPr>
            <a:r>
              <a:rPr lang="en" sz="1600" b="1">
                <a:solidFill>
                  <a:srgbClr val="000000"/>
                </a:solidFill>
                <a:latin typeface="Montserrat"/>
                <a:ea typeface="Montserrat"/>
                <a:cs typeface="Montserrat"/>
                <a:sym typeface="Montserrat"/>
              </a:rPr>
              <a:t>It’s Not Just Workload — It’s Life Balance</a:t>
            </a:r>
            <a:endParaRPr sz="1600" b="1">
              <a:solidFill>
                <a:srgbClr val="000000"/>
              </a:solidFill>
              <a:latin typeface="Montserrat"/>
              <a:ea typeface="Montserrat"/>
              <a:cs typeface="Montserrat"/>
              <a:sym typeface="Montserrat"/>
            </a:endParaRPr>
          </a:p>
          <a:p>
            <a:pPr marL="0" lvl="0" indent="0" algn="l" rtl="0">
              <a:spcBef>
                <a:spcPts val="1000"/>
              </a:spcBef>
              <a:spcAft>
                <a:spcPts val="0"/>
              </a:spcAft>
              <a:buNone/>
            </a:pPr>
            <a:r>
              <a:rPr lang="en" sz="1600">
                <a:solidFill>
                  <a:srgbClr val="000000"/>
                </a:solidFill>
                <a:latin typeface="Montserrat"/>
                <a:ea typeface="Montserrat"/>
                <a:cs typeface="Montserrat"/>
                <a:sym typeface="Montserrat"/>
              </a:rPr>
              <a:t>Researchers urged focus on job-life fit vs. just cutting hours</a:t>
            </a:r>
            <a:endParaRPr sz="1600">
              <a:solidFill>
                <a:srgbClr val="000000"/>
              </a:solidFill>
              <a:latin typeface="Montserrat"/>
              <a:ea typeface="Montserrat"/>
              <a:cs typeface="Montserrat"/>
              <a:sym typeface="Montserrat"/>
            </a:endParaRPr>
          </a:p>
          <a:p>
            <a:pPr marL="0" lvl="0" indent="0" algn="l" rtl="0">
              <a:spcBef>
                <a:spcPts val="1000"/>
              </a:spcBef>
              <a:spcAft>
                <a:spcPts val="0"/>
              </a:spcAft>
              <a:buNone/>
            </a:pPr>
            <a:r>
              <a:rPr lang="en" sz="1600">
                <a:solidFill>
                  <a:srgbClr val="000000"/>
                </a:solidFill>
                <a:latin typeface="Montserrat"/>
                <a:ea typeface="Montserrat"/>
                <a:cs typeface="Montserrat"/>
                <a:sym typeface="Montserrat"/>
              </a:rPr>
              <a:t>Maslach (1982), MacBride (1983), Riordan &amp; Seltzer (1992)</a:t>
            </a:r>
            <a:endParaRPr sz="1600">
              <a:solidFill>
                <a:srgbClr val="000000"/>
              </a:solidFill>
              <a:latin typeface="Montserrat"/>
              <a:ea typeface="Montserrat"/>
              <a:cs typeface="Montserrat"/>
              <a:sym typeface="Montserrat"/>
            </a:endParaRPr>
          </a:p>
          <a:p>
            <a:pPr marL="0" lvl="0" indent="0" algn="l" rtl="0">
              <a:spcBef>
                <a:spcPts val="1000"/>
              </a:spcBef>
              <a:spcAft>
                <a:spcPts val="0"/>
              </a:spcAft>
              <a:buNone/>
            </a:pPr>
            <a:r>
              <a:rPr lang="en" sz="1600" b="1">
                <a:solidFill>
                  <a:srgbClr val="000000"/>
                </a:solidFill>
                <a:latin typeface="Montserrat"/>
                <a:ea typeface="Montserrat"/>
                <a:cs typeface="Montserrat"/>
                <a:sym typeface="Montserrat"/>
              </a:rPr>
              <a:t>We Knew This... But We Still Normalize It</a:t>
            </a:r>
            <a:endParaRPr sz="1600" b="1">
              <a:solidFill>
                <a:srgbClr val="000000"/>
              </a:solidFill>
              <a:latin typeface="Montserrat"/>
              <a:ea typeface="Montserrat"/>
              <a:cs typeface="Montserrat"/>
              <a:sym typeface="Montserrat"/>
            </a:endParaRPr>
          </a:p>
          <a:p>
            <a:pPr marL="0" lvl="0" indent="0" algn="l" rtl="0">
              <a:spcBef>
                <a:spcPts val="1000"/>
              </a:spcBef>
              <a:spcAft>
                <a:spcPts val="0"/>
              </a:spcAft>
              <a:buNone/>
            </a:pPr>
            <a:r>
              <a:rPr lang="en" sz="1600">
                <a:solidFill>
                  <a:srgbClr val="000000"/>
                </a:solidFill>
                <a:latin typeface="Montserrat"/>
                <a:ea typeface="Montserrat"/>
                <a:cs typeface="Montserrat"/>
                <a:sym typeface="Montserrat"/>
              </a:rPr>
              <a:t>Calls for better support and boundaries go back decades</a:t>
            </a:r>
            <a:endParaRPr sz="1600">
              <a:solidFill>
                <a:srgbClr val="000000"/>
              </a:solidFill>
              <a:latin typeface="Montserrat"/>
              <a:ea typeface="Montserrat"/>
              <a:cs typeface="Montserrat"/>
              <a:sym typeface="Montserrat"/>
            </a:endParaRPr>
          </a:p>
          <a:p>
            <a:pPr marL="0" lvl="0" indent="0" algn="l" rtl="0">
              <a:spcBef>
                <a:spcPts val="1000"/>
              </a:spcBef>
              <a:spcAft>
                <a:spcPts val="1000"/>
              </a:spcAft>
              <a:buNone/>
            </a:pPr>
            <a:endParaRPr sz="1600">
              <a:solidFill>
                <a:srgbClr val="000000"/>
              </a:solidFill>
              <a:latin typeface="Montserrat"/>
              <a:ea typeface="Montserrat"/>
              <a:cs typeface="Montserrat"/>
              <a:sym typeface="Montserrat"/>
            </a:endParaRPr>
          </a:p>
        </p:txBody>
      </p:sp>
      <p:pic>
        <p:nvPicPr>
          <p:cNvPr id="580" name="Google Shape;580;p61"/>
          <p:cNvPicPr preferRelativeResize="0"/>
          <p:nvPr/>
        </p:nvPicPr>
        <p:blipFill>
          <a:blip r:embed="rId3">
            <a:alphaModFix/>
          </a:blip>
          <a:stretch>
            <a:fillRect/>
          </a:stretch>
        </p:blipFill>
        <p:spPr>
          <a:xfrm>
            <a:off x="124775" y="1698450"/>
            <a:ext cx="2434350" cy="1559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62"/>
          <p:cNvSpPr txBox="1"/>
          <p:nvPr/>
        </p:nvSpPr>
        <p:spPr>
          <a:xfrm>
            <a:off x="773450" y="2186250"/>
            <a:ext cx="7847100" cy="7710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4800" b="1">
                <a:solidFill>
                  <a:srgbClr val="000000"/>
                </a:solidFill>
                <a:latin typeface="Cormorant"/>
                <a:ea typeface="Cormorant"/>
                <a:cs typeface="Cormorant"/>
                <a:sym typeface="Cormorant"/>
              </a:rPr>
              <a:t>How are we here in 2025? </a:t>
            </a:r>
            <a:endParaRPr sz="4800" b="1">
              <a:solidFill>
                <a:srgbClr val="000000"/>
              </a:solidFill>
              <a:latin typeface="Cormorant"/>
              <a:ea typeface="Cormorant"/>
              <a:cs typeface="Cormorant"/>
              <a:sym typeface="Cormorant"/>
            </a:endParaRPr>
          </a:p>
        </p:txBody>
      </p:sp>
    </p:spTree>
  </p:cSld>
  <p:clrMapOvr>
    <a:masterClrMapping/>
  </p:clrMapOvr>
</p:sld>
</file>

<file path=ppt/theme/theme1.xml><?xml version="1.0" encoding="utf-8"?>
<a:theme xmlns:a="http://schemas.openxmlformats.org/drawingml/2006/main" name="Minimalist Business Slides XL by Slidesgo">
  <a:themeElements>
    <a:clrScheme name="Simple Light">
      <a:dk1>
        <a:srgbClr val="000000"/>
      </a:dk1>
      <a:lt1>
        <a:srgbClr val="F3E0ED"/>
      </a:lt1>
      <a:dk2>
        <a:srgbClr val="000000"/>
      </a:dk2>
      <a:lt2>
        <a:srgbClr val="F3E0ED"/>
      </a:lt2>
      <a:accent1>
        <a:srgbClr val="3F3533"/>
      </a:accent1>
      <a:accent2>
        <a:srgbClr val="3F3533"/>
      </a:accent2>
      <a:accent3>
        <a:srgbClr val="3F3533"/>
      </a:accent3>
      <a:accent4>
        <a:srgbClr val="3F3533"/>
      </a:accent4>
      <a:accent5>
        <a:srgbClr val="3F3533"/>
      </a:accent5>
      <a:accent6>
        <a:srgbClr val="3F353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579</Words>
  <Application>Microsoft Macintosh PowerPoint</Application>
  <PresentationFormat>On-screen Show (16:9)</PresentationFormat>
  <Paragraphs>91</Paragraphs>
  <Slides>17</Slides>
  <Notes>17</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17</vt:i4>
      </vt:variant>
    </vt:vector>
  </HeadingPairs>
  <TitlesOfParts>
    <vt:vector size="33" baseType="lpstr">
      <vt:lpstr>Arial</vt:lpstr>
      <vt:lpstr>Crimson Text</vt:lpstr>
      <vt:lpstr>Cormorant</vt:lpstr>
      <vt:lpstr>Open Sans SemiBold</vt:lpstr>
      <vt:lpstr>Montserrat</vt:lpstr>
      <vt:lpstr>Merriweather Light</vt:lpstr>
      <vt:lpstr>Josefin Sans</vt:lpstr>
      <vt:lpstr>Avenir</vt:lpstr>
      <vt:lpstr>Roboto</vt:lpstr>
      <vt:lpstr>Mako</vt:lpstr>
      <vt:lpstr>Work Sans</vt:lpstr>
      <vt:lpstr>Russo One</vt:lpstr>
      <vt:lpstr>Lato</vt:lpstr>
      <vt:lpstr>Vidaloka</vt:lpstr>
      <vt:lpstr>Open Sans</vt:lpstr>
      <vt:lpstr>Minimalist Business Slides XL by Slidesgo</vt:lpstr>
      <vt:lpstr>Daily Detox: </vt:lpstr>
      <vt:lpstr>Introduction </vt:lpstr>
      <vt:lpstr>PowerPoint Presentation</vt:lpstr>
      <vt:lpstr>PowerPoint Presentation</vt:lpstr>
      <vt:lpstr>Green Mile </vt:lpstr>
      <vt:lpstr>What is Burnout?</vt:lpstr>
      <vt:lpstr>What is Burnout?</vt:lpstr>
      <vt:lpstr>PowerPoint Presentation</vt:lpstr>
      <vt:lpstr>PowerPoint Presentation</vt:lpstr>
      <vt:lpstr>Burnout Warning Signs </vt:lpstr>
      <vt:lpstr>PowerPoint Presentation</vt:lpstr>
      <vt:lpstr>PowerPoint Presentation</vt:lpstr>
      <vt:lpstr>PowerPoint Presentation</vt:lpstr>
      <vt:lpstr>Daily Self-Care: Boosting Wellness at Work </vt:lpstr>
      <vt:lpstr>PowerPoint Presentation</vt:lpstr>
      <vt:lpstr>PowerPoint Presentation</vt:lpstr>
      <vt:lpstr>Connect With Me. .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SaMya Jones</cp:lastModifiedBy>
  <cp:revision>2</cp:revision>
  <dcterms:modified xsi:type="dcterms:W3CDTF">2025-06-10T05:08:42Z</dcterms:modified>
</cp:coreProperties>
</file>