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Nunito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3" roundtripDataSignature="AMtx7mgSZP7uOCTEDurjM1iBuhUdwX/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NunitoSans-bold.fntdata"/><Relationship Id="rId11" Type="http://schemas.openxmlformats.org/officeDocument/2006/relationships/slide" Target="slides/slide7.xml"/><Relationship Id="rId22" Type="http://schemas.openxmlformats.org/officeDocument/2006/relationships/font" Target="fonts/NunitoSans-boldItalic.fntdata"/><Relationship Id="rId10" Type="http://schemas.openxmlformats.org/officeDocument/2006/relationships/slide" Target="slides/slide6.xml"/><Relationship Id="rId21" Type="http://schemas.openxmlformats.org/officeDocument/2006/relationships/font" Target="fonts/NunitoSans-italic.fntdata"/><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NunitoSans-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latin typeface="Arial"/>
                <a:ea typeface="Arial"/>
                <a:cs typeface="Arial"/>
                <a:sym typeface="Arial"/>
              </a:defRPr>
            </a:lvl5pPr>
            <a:lvl6pPr indent="-228600" lvl="5" marL="2743200" marR="0" rtl="0" algn="l">
              <a:spcBef>
                <a:spcPts val="0"/>
              </a:spcBef>
              <a:spcAft>
                <a:spcPts val="0"/>
              </a:spcAft>
              <a:buSzPts val="1400"/>
              <a:buNone/>
              <a:defRPr b="0" i="0" sz="1400" u="none" cap="none" strike="noStrike">
                <a:latin typeface="Arial"/>
                <a:ea typeface="Arial"/>
                <a:cs typeface="Arial"/>
                <a:sym typeface="Arial"/>
              </a:defRPr>
            </a:lvl6pPr>
            <a:lvl7pPr indent="-228600" lvl="6" marL="3200400" marR="0" rtl="0" algn="l">
              <a:spcBef>
                <a:spcPts val="0"/>
              </a:spcBef>
              <a:spcAft>
                <a:spcPts val="0"/>
              </a:spcAft>
              <a:buSzPts val="1400"/>
              <a:buNone/>
              <a:defRPr b="0" i="0" sz="1400" u="none" cap="none" strike="noStrike">
                <a:latin typeface="Arial"/>
                <a:ea typeface="Arial"/>
                <a:cs typeface="Arial"/>
                <a:sym typeface="Arial"/>
              </a:defRPr>
            </a:lvl7pPr>
            <a:lvl8pPr indent="-228600" lvl="7" marL="3657600" marR="0" rtl="0" algn="l">
              <a:spcBef>
                <a:spcPts val="0"/>
              </a:spcBef>
              <a:spcAft>
                <a:spcPts val="0"/>
              </a:spcAft>
              <a:buSzPts val="1400"/>
              <a:buNone/>
              <a:defRPr b="0" i="0" sz="1400" u="none" cap="none" strike="noStrike">
                <a:latin typeface="Arial"/>
                <a:ea typeface="Arial"/>
                <a:cs typeface="Arial"/>
                <a:sym typeface="Arial"/>
              </a:defRPr>
            </a:lvl8pPr>
            <a:lvl9pPr indent="-228600" lvl="8" marL="4114800" marR="0" rtl="0" algn="l">
              <a:spcBef>
                <a:spcPts val="0"/>
              </a:spcBef>
              <a:spcAft>
                <a:spcPts val="0"/>
              </a:spcAft>
              <a:buSzPts val="1400"/>
              <a:buNone/>
              <a:defRPr b="0" i="0" sz="1400" u="none" cap="none" strike="noStrike">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howMasterSp="0" type="title">
  <p:cSld name="TITLE">
    <p:spTree>
      <p:nvGrpSpPr>
        <p:cNvPr id="11" name="Shape 11"/>
        <p:cNvGrpSpPr/>
        <p:nvPr/>
      </p:nvGrpSpPr>
      <p:grpSpPr>
        <a:xfrm>
          <a:off x="0" y="0"/>
          <a:ext cx="0" cy="0"/>
          <a:chOff x="0" y="0"/>
          <a:chExt cx="0" cy="0"/>
        </a:xfrm>
      </p:grpSpPr>
      <p:sp>
        <p:nvSpPr>
          <p:cNvPr id="12" name="Google Shape;12;p16"/>
          <p:cNvSpPr/>
          <p:nvPr/>
        </p:nvSpPr>
        <p:spPr>
          <a:xfrm>
            <a:off x="0" y="6176962"/>
            <a:ext cx="12192000" cy="694882"/>
          </a:xfrm>
          <a:prstGeom prst="rect">
            <a:avLst/>
          </a:prstGeom>
          <a:gradFill>
            <a:gsLst>
              <a:gs pos="0">
                <a:srgbClr val="FFFFFF"/>
              </a:gs>
              <a:gs pos="55000">
                <a:srgbClr val="FFFFFF">
                  <a:alpha val="95686"/>
                </a:srgbClr>
              </a:gs>
              <a:gs pos="100000">
                <a:srgbClr val="FFFFFF"/>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7;p6" id="13" name="Google Shape;13;p16"/>
          <p:cNvPicPr preferRelativeResize="0"/>
          <p:nvPr/>
        </p:nvPicPr>
        <p:blipFill rotWithShape="1">
          <a:blip r:embed="rId2">
            <a:alphaModFix/>
          </a:blip>
          <a:srcRect b="0" l="0" r="0" t="0"/>
          <a:stretch/>
        </p:blipFill>
        <p:spPr>
          <a:xfrm>
            <a:off x="0" y="5994687"/>
            <a:ext cx="3028952" cy="1009654"/>
          </a:xfrm>
          <a:prstGeom prst="rect">
            <a:avLst/>
          </a:prstGeom>
          <a:noFill/>
          <a:ln>
            <a:noFill/>
          </a:ln>
        </p:spPr>
      </p:pic>
      <p:sp>
        <p:nvSpPr>
          <p:cNvPr id="14" name="Google Shape;14;p16"/>
          <p:cNvSpPr txBox="1"/>
          <p:nvPr>
            <p:ph type="title"/>
          </p:nvPr>
        </p:nvSpPr>
        <p:spPr>
          <a:xfrm>
            <a:off x="1524000" y="1122362"/>
            <a:ext cx="9144000" cy="2387601"/>
          </a:xfrm>
          <a:prstGeom prst="rect">
            <a:avLst/>
          </a:prstGeom>
          <a:noFill/>
          <a:ln>
            <a:noFill/>
          </a:ln>
        </p:spPr>
        <p:txBody>
          <a:bodyPr anchorCtr="0" anchor="b" bIns="45675" lIns="45675" spcFirstLastPara="1" rIns="45675" wrap="square" tIns="45675">
            <a:normAutofit/>
          </a:bodyPr>
          <a:lstStyle>
            <a:lvl1pPr lvl="0" algn="ct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5" name="Google Shape;15;p16"/>
          <p:cNvSpPr txBox="1"/>
          <p:nvPr>
            <p:ph idx="1" type="body"/>
          </p:nvPr>
        </p:nvSpPr>
        <p:spPr>
          <a:xfrm>
            <a:off x="1524000" y="3602037"/>
            <a:ext cx="9144000" cy="1655765"/>
          </a:xfrm>
          <a:prstGeom prst="rect">
            <a:avLst/>
          </a:prstGeom>
          <a:noFill/>
          <a:ln>
            <a:noFill/>
          </a:ln>
        </p:spPr>
        <p:txBody>
          <a:bodyPr anchorCtr="0" anchor="t" bIns="45675" lIns="45675" spcFirstLastPara="1" rIns="45675" wrap="square" tIns="45675">
            <a:normAutofit/>
          </a:bodyPr>
          <a:lstStyle>
            <a:lvl1pPr indent="-228600" lvl="0" marL="457200" algn="ctr">
              <a:lnSpc>
                <a:spcPct val="90000"/>
              </a:lnSpc>
              <a:spcBef>
                <a:spcPts val="1000"/>
              </a:spcBef>
              <a:spcAft>
                <a:spcPts val="0"/>
              </a:spcAft>
              <a:buClr>
                <a:srgbClr val="000000"/>
              </a:buClr>
              <a:buSzPts val="2400"/>
              <a:buFont typeface="Nunito Sans"/>
              <a:buNone/>
              <a:defRPr sz="2400"/>
            </a:lvl1pPr>
            <a:lvl2pPr indent="-228600" lvl="1" marL="914400" algn="ctr">
              <a:lnSpc>
                <a:spcPct val="90000"/>
              </a:lnSpc>
              <a:spcBef>
                <a:spcPts val="1000"/>
              </a:spcBef>
              <a:spcAft>
                <a:spcPts val="0"/>
              </a:spcAft>
              <a:buClr>
                <a:srgbClr val="000000"/>
              </a:buClr>
              <a:buSzPts val="2400"/>
              <a:buFont typeface="Nunito Sans"/>
              <a:buNone/>
              <a:defRPr sz="2400"/>
            </a:lvl2pPr>
            <a:lvl3pPr indent="-228600" lvl="2" marL="1371600" algn="ctr">
              <a:lnSpc>
                <a:spcPct val="90000"/>
              </a:lnSpc>
              <a:spcBef>
                <a:spcPts val="1000"/>
              </a:spcBef>
              <a:spcAft>
                <a:spcPts val="0"/>
              </a:spcAft>
              <a:buClr>
                <a:srgbClr val="000000"/>
              </a:buClr>
              <a:buSzPts val="2400"/>
              <a:buFont typeface="Nunito Sans"/>
              <a:buNone/>
              <a:defRPr sz="2400"/>
            </a:lvl3pPr>
            <a:lvl4pPr indent="-228600" lvl="3" marL="1828800" algn="ctr">
              <a:lnSpc>
                <a:spcPct val="90000"/>
              </a:lnSpc>
              <a:spcBef>
                <a:spcPts val="1000"/>
              </a:spcBef>
              <a:spcAft>
                <a:spcPts val="0"/>
              </a:spcAft>
              <a:buClr>
                <a:srgbClr val="000000"/>
              </a:buClr>
              <a:buSzPts val="2400"/>
              <a:buFont typeface="Nunito Sans"/>
              <a:buNone/>
              <a:defRPr sz="2400"/>
            </a:lvl4pPr>
            <a:lvl5pPr indent="-228600" lvl="4" marL="2286000" algn="ctr">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6" name="Google Shape;16;p16"/>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25"/>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type="objTx">
  <p:cSld name="OBJECT_WITH_CAPTION_TEXT">
    <p:spTree>
      <p:nvGrpSpPr>
        <p:cNvPr id="59" name="Shape 59"/>
        <p:cNvGrpSpPr/>
        <p:nvPr/>
      </p:nvGrpSpPr>
      <p:grpSpPr>
        <a:xfrm>
          <a:off x="0" y="0"/>
          <a:ext cx="0" cy="0"/>
          <a:chOff x="0" y="0"/>
          <a:chExt cx="0" cy="0"/>
        </a:xfrm>
      </p:grpSpPr>
      <p:sp>
        <p:nvSpPr>
          <p:cNvPr id="60" name="Google Shape;60;p26"/>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61" name="Google Shape;61;p26"/>
          <p:cNvSpPr txBox="1"/>
          <p:nvPr>
            <p:ph idx="1" type="body"/>
          </p:nvPr>
        </p:nvSpPr>
        <p:spPr>
          <a:xfrm>
            <a:off x="5183187" y="987425"/>
            <a:ext cx="6172203" cy="4873625"/>
          </a:xfrm>
          <a:prstGeom prst="rect">
            <a:avLst/>
          </a:prstGeom>
          <a:noFill/>
          <a:ln>
            <a:noFill/>
          </a:ln>
        </p:spPr>
        <p:txBody>
          <a:bodyPr anchorCtr="0" anchor="t" bIns="45675" lIns="45675" spcFirstLastPara="1" rIns="45675" wrap="square" tIns="45675">
            <a:normAutofit/>
          </a:bodyPr>
          <a:lstStyle>
            <a:lvl1pPr indent="-431800" lvl="0" marL="457200" algn="l">
              <a:lnSpc>
                <a:spcPct val="90000"/>
              </a:lnSpc>
              <a:spcBef>
                <a:spcPts val="1000"/>
              </a:spcBef>
              <a:spcAft>
                <a:spcPts val="0"/>
              </a:spcAft>
              <a:buSzPts val="3200"/>
              <a:buChar char="•"/>
              <a:defRPr sz="3200"/>
            </a:lvl1pPr>
            <a:lvl2pPr indent="-431800" lvl="1" marL="914400" algn="l">
              <a:lnSpc>
                <a:spcPct val="90000"/>
              </a:lnSpc>
              <a:spcBef>
                <a:spcPts val="1000"/>
              </a:spcBef>
              <a:spcAft>
                <a:spcPts val="0"/>
              </a:spcAft>
              <a:buSzPts val="3200"/>
              <a:buChar char="•"/>
              <a:defRPr sz="3200"/>
            </a:lvl2pPr>
            <a:lvl3pPr indent="-431800" lvl="2" marL="1371600" algn="l">
              <a:lnSpc>
                <a:spcPct val="90000"/>
              </a:lnSpc>
              <a:spcBef>
                <a:spcPts val="1000"/>
              </a:spcBef>
              <a:spcAft>
                <a:spcPts val="0"/>
              </a:spcAft>
              <a:buSzPts val="3200"/>
              <a:buChar char="•"/>
              <a:defRPr sz="3200"/>
            </a:lvl3pPr>
            <a:lvl4pPr indent="-431800" lvl="3" marL="1828800" algn="l">
              <a:lnSpc>
                <a:spcPct val="90000"/>
              </a:lnSpc>
              <a:spcBef>
                <a:spcPts val="1000"/>
              </a:spcBef>
              <a:spcAft>
                <a:spcPts val="0"/>
              </a:spcAft>
              <a:buSzPts val="3200"/>
              <a:buChar char="•"/>
              <a:defRPr sz="3200"/>
            </a:lvl4pPr>
            <a:lvl5pPr indent="-431800" lvl="4" marL="2286000" algn="l">
              <a:lnSpc>
                <a:spcPct val="90000"/>
              </a:lnSpc>
              <a:spcBef>
                <a:spcPts val="1000"/>
              </a:spcBef>
              <a:spcAft>
                <a:spcPts val="0"/>
              </a:spcAft>
              <a:buSzPts val="3200"/>
              <a:buChar char="•"/>
              <a:defRPr sz="32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2" name="Google Shape;62;p26"/>
          <p:cNvSpPr txBox="1"/>
          <p:nvPr>
            <p:ph idx="2" type="body"/>
          </p:nvPr>
        </p:nvSpPr>
        <p:spPr>
          <a:xfrm>
            <a:off x="839787" y="2057400"/>
            <a:ext cx="3932238" cy="3811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3" name="Google Shape;63;p26"/>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type="picTx">
  <p:cSld name="PICTURE_WITH_CAPTION_TEXT">
    <p:spTree>
      <p:nvGrpSpPr>
        <p:cNvPr id="64" name="Shape 64"/>
        <p:cNvGrpSpPr/>
        <p:nvPr/>
      </p:nvGrpSpPr>
      <p:grpSpPr>
        <a:xfrm>
          <a:off x="0" y="0"/>
          <a:ext cx="0" cy="0"/>
          <a:chOff x="0" y="0"/>
          <a:chExt cx="0" cy="0"/>
        </a:xfrm>
      </p:grpSpPr>
      <p:sp>
        <p:nvSpPr>
          <p:cNvPr id="65" name="Google Shape;65;p27"/>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66" name="Google Shape;66;p27"/>
          <p:cNvSpPr/>
          <p:nvPr>
            <p:ph idx="2" type="pic"/>
          </p:nvPr>
        </p:nvSpPr>
        <p:spPr>
          <a:xfrm>
            <a:off x="5183187" y="987425"/>
            <a:ext cx="6172203" cy="4873625"/>
          </a:xfrm>
          <a:prstGeom prst="rect">
            <a:avLst/>
          </a:prstGeom>
          <a:noFill/>
          <a:ln>
            <a:noFill/>
          </a:ln>
        </p:spPr>
      </p:sp>
      <p:sp>
        <p:nvSpPr>
          <p:cNvPr id="67" name="Google Shape;67;p27"/>
          <p:cNvSpPr txBox="1"/>
          <p:nvPr>
            <p:ph idx="1" type="body"/>
          </p:nvPr>
        </p:nvSpPr>
        <p:spPr>
          <a:xfrm>
            <a:off x="839787" y="2057400"/>
            <a:ext cx="3932240" cy="3811588"/>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1600"/>
              <a:buFont typeface="Nunito Sans"/>
              <a:buNone/>
              <a:defRPr sz="1600"/>
            </a:lvl1pPr>
            <a:lvl2pPr indent="-228600" lvl="1" marL="914400" algn="l">
              <a:lnSpc>
                <a:spcPct val="90000"/>
              </a:lnSpc>
              <a:spcBef>
                <a:spcPts val="1000"/>
              </a:spcBef>
              <a:spcAft>
                <a:spcPts val="0"/>
              </a:spcAft>
              <a:buClr>
                <a:srgbClr val="000000"/>
              </a:buClr>
              <a:buSzPts val="1600"/>
              <a:buFont typeface="Nunito Sans"/>
              <a:buNone/>
              <a:defRPr sz="1600"/>
            </a:lvl2pPr>
            <a:lvl3pPr indent="-228600" lvl="2" marL="1371600" algn="l">
              <a:lnSpc>
                <a:spcPct val="90000"/>
              </a:lnSpc>
              <a:spcBef>
                <a:spcPts val="1000"/>
              </a:spcBef>
              <a:spcAft>
                <a:spcPts val="0"/>
              </a:spcAft>
              <a:buClr>
                <a:srgbClr val="000000"/>
              </a:buClr>
              <a:buSzPts val="1600"/>
              <a:buFont typeface="Nunito Sans"/>
              <a:buNone/>
              <a:defRPr sz="1600"/>
            </a:lvl3pPr>
            <a:lvl4pPr indent="-228600" lvl="3" marL="1828800" algn="l">
              <a:lnSpc>
                <a:spcPct val="90000"/>
              </a:lnSpc>
              <a:spcBef>
                <a:spcPts val="1000"/>
              </a:spcBef>
              <a:spcAft>
                <a:spcPts val="0"/>
              </a:spcAft>
              <a:buClr>
                <a:srgbClr val="000000"/>
              </a:buClr>
              <a:buSzPts val="1600"/>
              <a:buFont typeface="Nunito Sans"/>
              <a:buNone/>
              <a:defRPr sz="1600"/>
            </a:lvl4pPr>
            <a:lvl5pPr indent="-228600" lvl="4" marL="2286000" algn="l">
              <a:lnSpc>
                <a:spcPct val="90000"/>
              </a:lnSpc>
              <a:spcBef>
                <a:spcPts val="1000"/>
              </a:spcBef>
              <a:spcAft>
                <a:spcPts val="0"/>
              </a:spcAft>
              <a:buClr>
                <a:srgbClr val="000000"/>
              </a:buClr>
              <a:buSzPts val="1600"/>
              <a:buFont typeface="Nunito Sans"/>
              <a:buNone/>
              <a:defRPr sz="16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8" name="Google Shape;68;p27"/>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type="vertTx">
  <p:cSld name="VERTICAL_TEXT">
    <p:spTree>
      <p:nvGrpSpPr>
        <p:cNvPr id="69" name="Shape 69"/>
        <p:cNvGrpSpPr/>
        <p:nvPr/>
      </p:nvGrpSpPr>
      <p:grpSpPr>
        <a:xfrm>
          <a:off x="0" y="0"/>
          <a:ext cx="0" cy="0"/>
          <a:chOff x="0" y="0"/>
          <a:chExt cx="0" cy="0"/>
        </a:xfrm>
      </p:grpSpPr>
      <p:sp>
        <p:nvSpPr>
          <p:cNvPr id="70" name="Google Shape;70;p28"/>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71" name="Google Shape;71;p28"/>
          <p:cNvSpPr txBox="1"/>
          <p:nvPr>
            <p:ph idx="1" type="body"/>
          </p:nvPr>
        </p:nvSpPr>
        <p:spPr>
          <a:xfrm rot="5400000">
            <a:off x="3920330" y="-1256506"/>
            <a:ext cx="4351340" cy="105156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72" name="Google Shape;72;p28"/>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type="vertTitleAndTx">
  <p:cSld name="VERTICAL_TITLE_AND_VERTICAL_TEXT">
    <p:spTree>
      <p:nvGrpSpPr>
        <p:cNvPr id="73" name="Shape 73"/>
        <p:cNvGrpSpPr/>
        <p:nvPr/>
      </p:nvGrpSpPr>
      <p:grpSpPr>
        <a:xfrm>
          <a:off x="0" y="0"/>
          <a:ext cx="0" cy="0"/>
          <a:chOff x="0" y="0"/>
          <a:chExt cx="0" cy="0"/>
        </a:xfrm>
      </p:grpSpPr>
      <p:sp>
        <p:nvSpPr>
          <p:cNvPr id="74" name="Google Shape;74;p29"/>
          <p:cNvSpPr txBox="1"/>
          <p:nvPr>
            <p:ph type="title"/>
          </p:nvPr>
        </p:nvSpPr>
        <p:spPr>
          <a:xfrm rot="5400000">
            <a:off x="7133431" y="1956592"/>
            <a:ext cx="5811841" cy="2628902"/>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75" name="Google Shape;75;p29"/>
          <p:cNvSpPr txBox="1"/>
          <p:nvPr>
            <p:ph idx="1" type="body"/>
          </p:nvPr>
        </p:nvSpPr>
        <p:spPr>
          <a:xfrm rot="5400000">
            <a:off x="1799431" y="-596107"/>
            <a:ext cx="5811838" cy="77343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76" name="Google Shape;76;p29"/>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2">
    <p:bg>
      <p:bgPr>
        <a:blipFill>
          <a:blip r:embed="rId2">
            <a:alphaModFix/>
          </a:blip>
          <a:stretch>
            <a:fillRect/>
          </a:stretch>
        </a:blipFill>
      </p:bgPr>
    </p:bg>
    <p:spTree>
      <p:nvGrpSpPr>
        <p:cNvPr id="77" name="Shape 77"/>
        <p:cNvGrpSpPr/>
        <p:nvPr/>
      </p:nvGrpSpPr>
      <p:grpSpPr>
        <a:xfrm>
          <a:off x="0" y="0"/>
          <a:ext cx="0" cy="0"/>
          <a:chOff x="0" y="0"/>
          <a:chExt cx="0" cy="0"/>
        </a:xfrm>
      </p:grpSpPr>
      <p:sp>
        <p:nvSpPr>
          <p:cNvPr id="78" name="Google Shape;78;p30"/>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79" name="Google Shape;79;p30"/>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80" name="Google Shape;80;p30"/>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showMasterSp="0">
  <p:cSld name="OBJECT 2">
    <p:bg>
      <p:bgPr>
        <a:blipFill>
          <a:blip r:embed="rId2">
            <a:alphaModFix/>
          </a:blip>
          <a:stretch>
            <a:fillRect/>
          </a:stretch>
        </a:blipFill>
      </p:bgPr>
    </p:bg>
    <p:spTree>
      <p:nvGrpSpPr>
        <p:cNvPr id="81" name="Shape 81"/>
        <p:cNvGrpSpPr/>
        <p:nvPr/>
      </p:nvGrpSpPr>
      <p:grpSpPr>
        <a:xfrm>
          <a:off x="0" y="0"/>
          <a:ext cx="0" cy="0"/>
          <a:chOff x="0" y="0"/>
          <a:chExt cx="0" cy="0"/>
        </a:xfrm>
      </p:grpSpPr>
      <p:sp>
        <p:nvSpPr>
          <p:cNvPr id="82" name="Google Shape;82;p31"/>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83" name="Google Shape;83;p31"/>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84" name="Google Shape;84;p31"/>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85" name="Google Shape;85;p31"/>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86" name="Google Shape;86;p31"/>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showMasterSp="0">
  <p:cSld name="TWO_OBJECTS 2">
    <p:bg>
      <p:bgPr>
        <a:blipFill>
          <a:blip r:embed="rId2">
            <a:alphaModFix/>
          </a:blip>
          <a:stretch>
            <a:fillRect/>
          </a:stretch>
        </a:blipFill>
      </p:bgPr>
    </p:bg>
    <p:spTree>
      <p:nvGrpSpPr>
        <p:cNvPr id="87" name="Shape 87"/>
        <p:cNvGrpSpPr/>
        <p:nvPr/>
      </p:nvGrpSpPr>
      <p:grpSpPr>
        <a:xfrm>
          <a:off x="0" y="0"/>
          <a:ext cx="0" cy="0"/>
          <a:chOff x="0" y="0"/>
          <a:chExt cx="0" cy="0"/>
        </a:xfrm>
      </p:grpSpPr>
      <p:sp>
        <p:nvSpPr>
          <p:cNvPr id="88" name="Google Shape;88;p32"/>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89" name="Google Shape;89;p32"/>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90" name="Google Shape;90;p32"/>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91" name="Google Shape;91;p32"/>
          <p:cNvSpPr txBox="1"/>
          <p:nvPr>
            <p:ph idx="1" type="body"/>
          </p:nvPr>
        </p:nvSpPr>
        <p:spPr>
          <a:xfrm>
            <a:off x="838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2" name="Google Shape;92;p32"/>
          <p:cNvSpPr txBox="1"/>
          <p:nvPr>
            <p:ph idx="2" type="body"/>
          </p:nvPr>
        </p:nvSpPr>
        <p:spPr>
          <a:xfrm>
            <a:off x="6172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3" name="Google Shape;93;p32"/>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showMasterSp="0">
  <p:cSld name="TWO_OBJECTS_WITH_TEXT 2">
    <p:bg>
      <p:bgPr>
        <a:blipFill>
          <a:blip r:embed="rId2">
            <a:alphaModFix/>
          </a:blip>
          <a:stretch>
            <a:fillRect/>
          </a:stretch>
        </a:blipFill>
      </p:bgPr>
    </p:bg>
    <p:spTree>
      <p:nvGrpSpPr>
        <p:cNvPr id="94" name="Shape 94"/>
        <p:cNvGrpSpPr/>
        <p:nvPr/>
      </p:nvGrpSpPr>
      <p:grpSpPr>
        <a:xfrm>
          <a:off x="0" y="0"/>
          <a:ext cx="0" cy="0"/>
          <a:chOff x="0" y="0"/>
          <a:chExt cx="0" cy="0"/>
        </a:xfrm>
      </p:grpSpPr>
      <p:sp>
        <p:nvSpPr>
          <p:cNvPr id="95" name="Google Shape;95;p33"/>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96" name="Google Shape;96;p33"/>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97" name="Google Shape;97;p33"/>
          <p:cNvSpPr txBox="1"/>
          <p:nvPr>
            <p:ph type="title"/>
          </p:nvPr>
        </p:nvSpPr>
        <p:spPr>
          <a:xfrm>
            <a:off x="839787" y="365125"/>
            <a:ext cx="10515601"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98" name="Google Shape;98;p33"/>
          <p:cNvSpPr txBox="1"/>
          <p:nvPr>
            <p:ph idx="1" type="body"/>
          </p:nvPr>
        </p:nvSpPr>
        <p:spPr>
          <a:xfrm>
            <a:off x="839787" y="1681163"/>
            <a:ext cx="5157790" cy="823915"/>
          </a:xfrm>
          <a:prstGeom prst="rect">
            <a:avLst/>
          </a:prstGeom>
          <a:noFill/>
          <a:ln>
            <a:noFill/>
          </a:ln>
        </p:spPr>
        <p:txBody>
          <a:bodyPr anchorCtr="0" anchor="b"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b="1" sz="2400"/>
            </a:lvl1pPr>
            <a:lvl2pPr indent="-228600" lvl="1" marL="914400" algn="l">
              <a:lnSpc>
                <a:spcPct val="90000"/>
              </a:lnSpc>
              <a:spcBef>
                <a:spcPts val="1000"/>
              </a:spcBef>
              <a:spcAft>
                <a:spcPts val="0"/>
              </a:spcAft>
              <a:buClr>
                <a:srgbClr val="000000"/>
              </a:buClr>
              <a:buSzPts val="2400"/>
              <a:buFont typeface="Nunito Sans"/>
              <a:buNone/>
              <a:defRPr b="1" sz="2400"/>
            </a:lvl2pPr>
            <a:lvl3pPr indent="-228600" lvl="2" marL="1371600" algn="l">
              <a:lnSpc>
                <a:spcPct val="90000"/>
              </a:lnSpc>
              <a:spcBef>
                <a:spcPts val="1000"/>
              </a:spcBef>
              <a:spcAft>
                <a:spcPts val="0"/>
              </a:spcAft>
              <a:buClr>
                <a:srgbClr val="000000"/>
              </a:buClr>
              <a:buSzPts val="2400"/>
              <a:buFont typeface="Nunito Sans"/>
              <a:buNone/>
              <a:defRPr b="1" sz="2400"/>
            </a:lvl3pPr>
            <a:lvl4pPr indent="-228600" lvl="3" marL="1828800" algn="l">
              <a:lnSpc>
                <a:spcPct val="90000"/>
              </a:lnSpc>
              <a:spcBef>
                <a:spcPts val="1000"/>
              </a:spcBef>
              <a:spcAft>
                <a:spcPts val="0"/>
              </a:spcAft>
              <a:buClr>
                <a:srgbClr val="000000"/>
              </a:buClr>
              <a:buSzPts val="2400"/>
              <a:buFont typeface="Nunito Sans"/>
              <a:buNone/>
              <a:defRPr b="1" sz="2400"/>
            </a:lvl4pPr>
            <a:lvl5pPr indent="-228600" lvl="4" marL="2286000" algn="l">
              <a:lnSpc>
                <a:spcPct val="90000"/>
              </a:lnSpc>
              <a:spcBef>
                <a:spcPts val="1000"/>
              </a:spcBef>
              <a:spcAft>
                <a:spcPts val="0"/>
              </a:spcAft>
              <a:buClr>
                <a:srgbClr val="000000"/>
              </a:buClr>
              <a:buSzPts val="2400"/>
              <a:buFont typeface="Nunito Sans"/>
              <a:buNone/>
              <a:defRPr b="1"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9" name="Google Shape;99;p33"/>
          <p:cNvSpPr txBox="1"/>
          <p:nvPr>
            <p:ph idx="2" type="body"/>
          </p:nvPr>
        </p:nvSpPr>
        <p:spPr>
          <a:xfrm>
            <a:off x="839787" y="2505075"/>
            <a:ext cx="51577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0" name="Google Shape;100;p33"/>
          <p:cNvSpPr txBox="1"/>
          <p:nvPr>
            <p:ph idx="3" type="body"/>
          </p:nvPr>
        </p:nvSpPr>
        <p:spPr>
          <a:xfrm>
            <a:off x="6172200" y="1681163"/>
            <a:ext cx="5183188" cy="823914"/>
          </a:xfrm>
          <a:prstGeom prst="rect">
            <a:avLst/>
          </a:prstGeom>
          <a:noFill/>
          <a:ln>
            <a:noFill/>
          </a:ln>
        </p:spPr>
        <p:txBody>
          <a:bodyPr anchorCtr="0" anchor="b"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1" name="Google Shape;101;p33"/>
          <p:cNvSpPr txBox="1"/>
          <p:nvPr>
            <p:ph idx="4" type="body"/>
          </p:nvPr>
        </p:nvSpPr>
        <p:spPr>
          <a:xfrm>
            <a:off x="6172200" y="2505075"/>
            <a:ext cx="51831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2" name="Google Shape;102;p33"/>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showMasterSp="0">
  <p:cSld name="OBJECT_WITH_CAPTION_TEXT 2">
    <p:bg>
      <p:bgPr>
        <a:blipFill>
          <a:blip r:embed="rId2">
            <a:alphaModFix/>
          </a:blip>
          <a:stretch>
            <a:fillRect/>
          </a:stretch>
        </a:blipFill>
      </p:bgPr>
    </p:bg>
    <p:spTree>
      <p:nvGrpSpPr>
        <p:cNvPr id="103" name="Shape 103"/>
        <p:cNvGrpSpPr/>
        <p:nvPr/>
      </p:nvGrpSpPr>
      <p:grpSpPr>
        <a:xfrm>
          <a:off x="0" y="0"/>
          <a:ext cx="0" cy="0"/>
          <a:chOff x="0" y="0"/>
          <a:chExt cx="0" cy="0"/>
        </a:xfrm>
      </p:grpSpPr>
      <p:sp>
        <p:nvSpPr>
          <p:cNvPr id="104" name="Google Shape;104;p34"/>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05" name="Google Shape;105;p34"/>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06" name="Google Shape;106;p34"/>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07" name="Google Shape;107;p34"/>
          <p:cNvSpPr txBox="1"/>
          <p:nvPr>
            <p:ph idx="1" type="body"/>
          </p:nvPr>
        </p:nvSpPr>
        <p:spPr>
          <a:xfrm>
            <a:off x="5183187" y="987425"/>
            <a:ext cx="6172203" cy="4873625"/>
          </a:xfrm>
          <a:prstGeom prst="rect">
            <a:avLst/>
          </a:prstGeom>
          <a:noFill/>
          <a:ln>
            <a:noFill/>
          </a:ln>
        </p:spPr>
        <p:txBody>
          <a:bodyPr anchorCtr="0" anchor="t" bIns="45675" lIns="45675" spcFirstLastPara="1" rIns="45675" wrap="square" tIns="45675">
            <a:normAutofit/>
          </a:bodyPr>
          <a:lstStyle>
            <a:lvl1pPr indent="-431800" lvl="0" marL="457200" algn="l">
              <a:lnSpc>
                <a:spcPct val="90000"/>
              </a:lnSpc>
              <a:spcBef>
                <a:spcPts val="1000"/>
              </a:spcBef>
              <a:spcAft>
                <a:spcPts val="0"/>
              </a:spcAft>
              <a:buSzPts val="3200"/>
              <a:buChar char="•"/>
              <a:defRPr sz="3200"/>
            </a:lvl1pPr>
            <a:lvl2pPr indent="-431800" lvl="1" marL="914400" algn="l">
              <a:lnSpc>
                <a:spcPct val="90000"/>
              </a:lnSpc>
              <a:spcBef>
                <a:spcPts val="1000"/>
              </a:spcBef>
              <a:spcAft>
                <a:spcPts val="0"/>
              </a:spcAft>
              <a:buSzPts val="3200"/>
              <a:buChar char="•"/>
              <a:defRPr sz="3200"/>
            </a:lvl2pPr>
            <a:lvl3pPr indent="-431800" lvl="2" marL="1371600" algn="l">
              <a:lnSpc>
                <a:spcPct val="90000"/>
              </a:lnSpc>
              <a:spcBef>
                <a:spcPts val="1000"/>
              </a:spcBef>
              <a:spcAft>
                <a:spcPts val="0"/>
              </a:spcAft>
              <a:buSzPts val="3200"/>
              <a:buChar char="•"/>
              <a:defRPr sz="3200"/>
            </a:lvl3pPr>
            <a:lvl4pPr indent="-431800" lvl="3" marL="1828800" algn="l">
              <a:lnSpc>
                <a:spcPct val="90000"/>
              </a:lnSpc>
              <a:spcBef>
                <a:spcPts val="1000"/>
              </a:spcBef>
              <a:spcAft>
                <a:spcPts val="0"/>
              </a:spcAft>
              <a:buSzPts val="3200"/>
              <a:buChar char="•"/>
              <a:defRPr sz="3200"/>
            </a:lvl4pPr>
            <a:lvl5pPr indent="-431800" lvl="4" marL="2286000" algn="l">
              <a:lnSpc>
                <a:spcPct val="90000"/>
              </a:lnSpc>
              <a:spcBef>
                <a:spcPts val="1000"/>
              </a:spcBef>
              <a:spcAft>
                <a:spcPts val="0"/>
              </a:spcAft>
              <a:buSzPts val="3200"/>
              <a:buChar char="•"/>
              <a:defRPr sz="32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8" name="Google Shape;108;p34"/>
          <p:cNvSpPr txBox="1"/>
          <p:nvPr>
            <p:ph idx="2" type="body"/>
          </p:nvPr>
        </p:nvSpPr>
        <p:spPr>
          <a:xfrm>
            <a:off x="839787" y="2057400"/>
            <a:ext cx="3932238" cy="3811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9" name="Google Shape;109;p34"/>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showMasterSp="0" type="tx">
  <p:cSld name="TITLE_AND_BODY">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17"/>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9" name="Google Shape;19;p17"/>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20" name="Google Shape;20;p17"/>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21" name="Google Shape;21;p17"/>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showMasterSp="0">
  <p:cSld name="PICTURE_WITH_CAPTION_TEXT 2">
    <p:bg>
      <p:bgPr>
        <a:blipFill>
          <a:blip r:embed="rId2">
            <a:alphaModFix/>
          </a:blip>
          <a:stretch>
            <a:fillRect/>
          </a:stretch>
        </a:blipFill>
      </p:bgPr>
    </p:bg>
    <p:spTree>
      <p:nvGrpSpPr>
        <p:cNvPr id="110" name="Shape 110"/>
        <p:cNvGrpSpPr/>
        <p:nvPr/>
      </p:nvGrpSpPr>
      <p:grpSpPr>
        <a:xfrm>
          <a:off x="0" y="0"/>
          <a:ext cx="0" cy="0"/>
          <a:chOff x="0" y="0"/>
          <a:chExt cx="0" cy="0"/>
        </a:xfrm>
      </p:grpSpPr>
      <p:sp>
        <p:nvSpPr>
          <p:cNvPr id="111" name="Google Shape;111;p35"/>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12" name="Google Shape;112;p35"/>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13" name="Google Shape;113;p35"/>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14" name="Google Shape;114;p35"/>
          <p:cNvSpPr/>
          <p:nvPr>
            <p:ph idx="2" type="pic"/>
          </p:nvPr>
        </p:nvSpPr>
        <p:spPr>
          <a:xfrm>
            <a:off x="5183187" y="987425"/>
            <a:ext cx="6172203" cy="4873625"/>
          </a:xfrm>
          <a:prstGeom prst="rect">
            <a:avLst/>
          </a:prstGeom>
          <a:noFill/>
          <a:ln>
            <a:noFill/>
          </a:ln>
        </p:spPr>
      </p:sp>
      <p:sp>
        <p:nvSpPr>
          <p:cNvPr id="115" name="Google Shape;115;p35"/>
          <p:cNvSpPr txBox="1"/>
          <p:nvPr>
            <p:ph idx="1" type="body"/>
          </p:nvPr>
        </p:nvSpPr>
        <p:spPr>
          <a:xfrm>
            <a:off x="839787" y="2057400"/>
            <a:ext cx="3932240" cy="3811588"/>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1600"/>
              <a:buFont typeface="Nunito Sans"/>
              <a:buNone/>
              <a:defRPr sz="1600"/>
            </a:lvl1pPr>
            <a:lvl2pPr indent="-228600" lvl="1" marL="914400" algn="l">
              <a:lnSpc>
                <a:spcPct val="90000"/>
              </a:lnSpc>
              <a:spcBef>
                <a:spcPts val="1000"/>
              </a:spcBef>
              <a:spcAft>
                <a:spcPts val="0"/>
              </a:spcAft>
              <a:buClr>
                <a:srgbClr val="000000"/>
              </a:buClr>
              <a:buSzPts val="1600"/>
              <a:buFont typeface="Nunito Sans"/>
              <a:buNone/>
              <a:defRPr sz="1600"/>
            </a:lvl2pPr>
            <a:lvl3pPr indent="-228600" lvl="2" marL="1371600" algn="l">
              <a:lnSpc>
                <a:spcPct val="90000"/>
              </a:lnSpc>
              <a:spcBef>
                <a:spcPts val="1000"/>
              </a:spcBef>
              <a:spcAft>
                <a:spcPts val="0"/>
              </a:spcAft>
              <a:buClr>
                <a:srgbClr val="000000"/>
              </a:buClr>
              <a:buSzPts val="1600"/>
              <a:buFont typeface="Nunito Sans"/>
              <a:buNone/>
              <a:defRPr sz="1600"/>
            </a:lvl3pPr>
            <a:lvl4pPr indent="-228600" lvl="3" marL="1828800" algn="l">
              <a:lnSpc>
                <a:spcPct val="90000"/>
              </a:lnSpc>
              <a:spcBef>
                <a:spcPts val="1000"/>
              </a:spcBef>
              <a:spcAft>
                <a:spcPts val="0"/>
              </a:spcAft>
              <a:buClr>
                <a:srgbClr val="000000"/>
              </a:buClr>
              <a:buSzPts val="1600"/>
              <a:buFont typeface="Nunito Sans"/>
              <a:buNone/>
              <a:defRPr sz="1600"/>
            </a:lvl4pPr>
            <a:lvl5pPr indent="-228600" lvl="4" marL="2286000" algn="l">
              <a:lnSpc>
                <a:spcPct val="90000"/>
              </a:lnSpc>
              <a:spcBef>
                <a:spcPts val="1000"/>
              </a:spcBef>
              <a:spcAft>
                <a:spcPts val="0"/>
              </a:spcAft>
              <a:buClr>
                <a:srgbClr val="000000"/>
              </a:buClr>
              <a:buSzPts val="1600"/>
              <a:buFont typeface="Nunito Sans"/>
              <a:buNone/>
              <a:defRPr sz="16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16" name="Google Shape;116;p35"/>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showMasterSp="0">
  <p:cSld name="VERTICAL_TEXT 2">
    <p:bg>
      <p:bgPr>
        <a:blipFill>
          <a:blip r:embed="rId2">
            <a:alphaModFix/>
          </a:blip>
          <a:stretch>
            <a:fillRect/>
          </a:stretch>
        </a:blipFill>
      </p:bgPr>
    </p:bg>
    <p:spTree>
      <p:nvGrpSpPr>
        <p:cNvPr id="117" name="Shape 117"/>
        <p:cNvGrpSpPr/>
        <p:nvPr/>
      </p:nvGrpSpPr>
      <p:grpSpPr>
        <a:xfrm>
          <a:off x="0" y="0"/>
          <a:ext cx="0" cy="0"/>
          <a:chOff x="0" y="0"/>
          <a:chExt cx="0" cy="0"/>
        </a:xfrm>
      </p:grpSpPr>
      <p:sp>
        <p:nvSpPr>
          <p:cNvPr id="118" name="Google Shape;118;p36"/>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19" name="Google Shape;119;p36"/>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20" name="Google Shape;120;p36"/>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21" name="Google Shape;121;p36"/>
          <p:cNvSpPr txBox="1"/>
          <p:nvPr>
            <p:ph idx="1" type="body"/>
          </p:nvPr>
        </p:nvSpPr>
        <p:spPr>
          <a:xfrm rot="5400000">
            <a:off x="3920330" y="-1256506"/>
            <a:ext cx="4351340" cy="105156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22" name="Google Shape;122;p36"/>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showMasterSp="0">
  <p:cSld name="VERTICAL_TITLE_AND_VERTICAL_TEXT 2">
    <p:bg>
      <p:bgPr>
        <a:blipFill>
          <a:blip r:embed="rId2">
            <a:alphaModFix/>
          </a:blip>
          <a:stretch>
            <a:fillRect/>
          </a:stretch>
        </a:blipFill>
      </p:bgPr>
    </p:bg>
    <p:spTree>
      <p:nvGrpSpPr>
        <p:cNvPr id="123" name="Shape 123"/>
        <p:cNvGrpSpPr/>
        <p:nvPr/>
      </p:nvGrpSpPr>
      <p:grpSpPr>
        <a:xfrm>
          <a:off x="0" y="0"/>
          <a:ext cx="0" cy="0"/>
          <a:chOff x="0" y="0"/>
          <a:chExt cx="0" cy="0"/>
        </a:xfrm>
      </p:grpSpPr>
      <p:sp>
        <p:nvSpPr>
          <p:cNvPr id="124" name="Google Shape;124;p37"/>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25" name="Google Shape;125;p37"/>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26" name="Google Shape;126;p37"/>
          <p:cNvSpPr txBox="1"/>
          <p:nvPr>
            <p:ph type="title"/>
          </p:nvPr>
        </p:nvSpPr>
        <p:spPr>
          <a:xfrm rot="5400000">
            <a:off x="7133431" y="1956592"/>
            <a:ext cx="5811841" cy="2628902"/>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27" name="Google Shape;127;p37"/>
          <p:cNvSpPr txBox="1"/>
          <p:nvPr>
            <p:ph idx="1" type="body"/>
          </p:nvPr>
        </p:nvSpPr>
        <p:spPr>
          <a:xfrm rot="5400000">
            <a:off x="1799431" y="-596107"/>
            <a:ext cx="5811838" cy="77343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28" name="Google Shape;128;p37"/>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howMasterSp="0">
  <p:cSld name="TITLE 2">
    <p:bg>
      <p:bgPr>
        <a:blipFill>
          <a:blip r:embed="rId2">
            <a:alphaModFix/>
          </a:blip>
          <a:stretch>
            <a:fillRect/>
          </a:stretch>
        </a:blipFill>
      </p:bgPr>
    </p:bg>
    <p:spTree>
      <p:nvGrpSpPr>
        <p:cNvPr id="22" name="Shape 22"/>
        <p:cNvGrpSpPr/>
        <p:nvPr/>
      </p:nvGrpSpPr>
      <p:grpSpPr>
        <a:xfrm>
          <a:off x="0" y="0"/>
          <a:ext cx="0" cy="0"/>
          <a:chOff x="0" y="0"/>
          <a:chExt cx="0" cy="0"/>
        </a:xfrm>
      </p:grpSpPr>
      <p:sp>
        <p:nvSpPr>
          <p:cNvPr id="23" name="Google Shape;23;p18"/>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24" name="Google Shape;24;p18"/>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25" name="Google Shape;25;p18"/>
          <p:cNvSpPr txBox="1"/>
          <p:nvPr>
            <p:ph type="title"/>
          </p:nvPr>
        </p:nvSpPr>
        <p:spPr>
          <a:xfrm>
            <a:off x="1524000" y="1122362"/>
            <a:ext cx="9144000" cy="2387601"/>
          </a:xfrm>
          <a:prstGeom prst="rect">
            <a:avLst/>
          </a:prstGeom>
          <a:noFill/>
          <a:ln>
            <a:noFill/>
          </a:ln>
        </p:spPr>
        <p:txBody>
          <a:bodyPr anchorCtr="0" anchor="b" bIns="45675" lIns="45675" spcFirstLastPara="1" rIns="45675" wrap="square" tIns="45675">
            <a:normAutofit/>
          </a:bodyPr>
          <a:lstStyle>
            <a:lvl1pPr lvl="0" algn="ct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26" name="Google Shape;26;p18"/>
          <p:cNvSpPr txBox="1"/>
          <p:nvPr>
            <p:ph idx="1" type="body"/>
          </p:nvPr>
        </p:nvSpPr>
        <p:spPr>
          <a:xfrm>
            <a:off x="1524000" y="3602037"/>
            <a:ext cx="9144000" cy="1655765"/>
          </a:xfrm>
          <a:prstGeom prst="rect">
            <a:avLst/>
          </a:prstGeom>
          <a:noFill/>
          <a:ln>
            <a:noFill/>
          </a:ln>
        </p:spPr>
        <p:txBody>
          <a:bodyPr anchorCtr="0" anchor="t" bIns="45675" lIns="45675" spcFirstLastPara="1" rIns="45675" wrap="square" tIns="45675">
            <a:normAutofit/>
          </a:bodyPr>
          <a:lstStyle>
            <a:lvl1pPr indent="-228600" lvl="0" marL="457200" algn="ctr">
              <a:lnSpc>
                <a:spcPct val="90000"/>
              </a:lnSpc>
              <a:spcBef>
                <a:spcPts val="1000"/>
              </a:spcBef>
              <a:spcAft>
                <a:spcPts val="0"/>
              </a:spcAft>
              <a:buClr>
                <a:srgbClr val="000000"/>
              </a:buClr>
              <a:buSzPts val="2400"/>
              <a:buFont typeface="Nunito Sans"/>
              <a:buNone/>
              <a:defRPr sz="2400"/>
            </a:lvl1pPr>
            <a:lvl2pPr indent="-228600" lvl="1" marL="914400" algn="ctr">
              <a:lnSpc>
                <a:spcPct val="90000"/>
              </a:lnSpc>
              <a:spcBef>
                <a:spcPts val="1000"/>
              </a:spcBef>
              <a:spcAft>
                <a:spcPts val="0"/>
              </a:spcAft>
              <a:buClr>
                <a:srgbClr val="000000"/>
              </a:buClr>
              <a:buSzPts val="2400"/>
              <a:buFont typeface="Nunito Sans"/>
              <a:buNone/>
              <a:defRPr sz="2400"/>
            </a:lvl2pPr>
            <a:lvl3pPr indent="-228600" lvl="2" marL="1371600" algn="ctr">
              <a:lnSpc>
                <a:spcPct val="90000"/>
              </a:lnSpc>
              <a:spcBef>
                <a:spcPts val="1000"/>
              </a:spcBef>
              <a:spcAft>
                <a:spcPts val="0"/>
              </a:spcAft>
              <a:buClr>
                <a:srgbClr val="000000"/>
              </a:buClr>
              <a:buSzPts val="2400"/>
              <a:buFont typeface="Nunito Sans"/>
              <a:buNone/>
              <a:defRPr sz="2400"/>
            </a:lvl3pPr>
            <a:lvl4pPr indent="-228600" lvl="3" marL="1828800" algn="ctr">
              <a:lnSpc>
                <a:spcPct val="90000"/>
              </a:lnSpc>
              <a:spcBef>
                <a:spcPts val="1000"/>
              </a:spcBef>
              <a:spcAft>
                <a:spcPts val="0"/>
              </a:spcAft>
              <a:buClr>
                <a:srgbClr val="000000"/>
              </a:buClr>
              <a:buSzPts val="2400"/>
              <a:buFont typeface="Nunito Sans"/>
              <a:buNone/>
              <a:defRPr sz="2400"/>
            </a:lvl4pPr>
            <a:lvl5pPr indent="-228600" lvl="4" marL="2286000" algn="ctr">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27" name="Google Shape;27;p18"/>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showMasterSp="0" type="secHead">
  <p:cSld name="SECTION_HEADER">
    <p:bg>
      <p:bgPr>
        <a:blipFill>
          <a:blip r:embed="rId2">
            <a:alphaModFix/>
          </a:blip>
          <a:stretch>
            <a:fillRect/>
          </a:stretch>
        </a:blipFill>
      </p:bgPr>
    </p:bg>
    <p:spTree>
      <p:nvGrpSpPr>
        <p:cNvPr id="28" name="Shape 28"/>
        <p:cNvGrpSpPr/>
        <p:nvPr/>
      </p:nvGrpSpPr>
      <p:grpSpPr>
        <a:xfrm>
          <a:off x="0" y="0"/>
          <a:ext cx="0" cy="0"/>
          <a:chOff x="0" y="0"/>
          <a:chExt cx="0" cy="0"/>
        </a:xfrm>
      </p:grpSpPr>
      <p:sp>
        <p:nvSpPr>
          <p:cNvPr id="29" name="Google Shape;29;p19"/>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30" name="Google Shape;30;p19"/>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31" name="Google Shape;31;p19"/>
          <p:cNvSpPr txBox="1"/>
          <p:nvPr>
            <p:ph type="title"/>
          </p:nvPr>
        </p:nvSpPr>
        <p:spPr>
          <a:xfrm>
            <a:off x="831850" y="1709738"/>
            <a:ext cx="10515600" cy="2852737"/>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32" name="Google Shape;32;p19"/>
          <p:cNvSpPr txBox="1"/>
          <p:nvPr>
            <p:ph idx="1" type="body"/>
          </p:nvPr>
        </p:nvSpPr>
        <p:spPr>
          <a:xfrm>
            <a:off x="831850" y="4589462"/>
            <a:ext cx="10515600" cy="1500190"/>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888888"/>
              </a:buClr>
              <a:buSzPts val="2400"/>
              <a:buFont typeface="Nunito Sans"/>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Nunito Sans"/>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Nunito Sans"/>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Nunito Sans"/>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Nunito Sans"/>
              <a:buNone/>
              <a:defRPr sz="2400">
                <a:solidFill>
                  <a:srgbClr val="888888"/>
                </a:solidFill>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33" name="Google Shape;33;p19"/>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34" name="Shape 34"/>
        <p:cNvGrpSpPr/>
        <p:nvPr/>
      </p:nvGrpSpPr>
      <p:grpSpPr>
        <a:xfrm>
          <a:off x="0" y="0"/>
          <a:ext cx="0" cy="0"/>
          <a:chOff x="0" y="0"/>
          <a:chExt cx="0" cy="0"/>
        </a:xfrm>
      </p:grpSpPr>
      <p:sp>
        <p:nvSpPr>
          <p:cNvPr id="35" name="Google Shape;35;p20"/>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36" name="Google Shape;36;p20"/>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37" name="Google Shape;37;p20"/>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p:cSld name="SECTION_HEADER 2">
    <p:spTree>
      <p:nvGrpSpPr>
        <p:cNvPr id="38" name="Shape 38"/>
        <p:cNvGrpSpPr/>
        <p:nvPr/>
      </p:nvGrpSpPr>
      <p:grpSpPr>
        <a:xfrm>
          <a:off x="0" y="0"/>
          <a:ext cx="0" cy="0"/>
          <a:chOff x="0" y="0"/>
          <a:chExt cx="0" cy="0"/>
        </a:xfrm>
      </p:grpSpPr>
      <p:sp>
        <p:nvSpPr>
          <p:cNvPr id="39" name="Google Shape;39;p21"/>
          <p:cNvSpPr txBox="1"/>
          <p:nvPr>
            <p:ph type="title"/>
          </p:nvPr>
        </p:nvSpPr>
        <p:spPr>
          <a:xfrm>
            <a:off x="831850" y="1709738"/>
            <a:ext cx="10515600" cy="2852737"/>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0" name="Google Shape;40;p21"/>
          <p:cNvSpPr txBox="1"/>
          <p:nvPr>
            <p:ph idx="1" type="body"/>
          </p:nvPr>
        </p:nvSpPr>
        <p:spPr>
          <a:xfrm>
            <a:off x="831850" y="4589462"/>
            <a:ext cx="10515600" cy="1500190"/>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sz="2400"/>
            </a:lvl1pPr>
            <a:lvl2pPr indent="-228600" lvl="1" marL="914400" algn="l">
              <a:lnSpc>
                <a:spcPct val="90000"/>
              </a:lnSpc>
              <a:spcBef>
                <a:spcPts val="1000"/>
              </a:spcBef>
              <a:spcAft>
                <a:spcPts val="0"/>
              </a:spcAft>
              <a:buClr>
                <a:srgbClr val="000000"/>
              </a:buClr>
              <a:buSzPts val="2400"/>
              <a:buFont typeface="Nunito Sans"/>
              <a:buNone/>
              <a:defRPr sz="2400"/>
            </a:lvl2pPr>
            <a:lvl3pPr indent="-228600" lvl="2" marL="1371600" algn="l">
              <a:lnSpc>
                <a:spcPct val="90000"/>
              </a:lnSpc>
              <a:spcBef>
                <a:spcPts val="1000"/>
              </a:spcBef>
              <a:spcAft>
                <a:spcPts val="0"/>
              </a:spcAft>
              <a:buClr>
                <a:srgbClr val="000000"/>
              </a:buClr>
              <a:buSzPts val="2400"/>
              <a:buFont typeface="Nunito Sans"/>
              <a:buNone/>
              <a:defRPr sz="2400"/>
            </a:lvl3pPr>
            <a:lvl4pPr indent="-228600" lvl="3" marL="1828800" algn="l">
              <a:lnSpc>
                <a:spcPct val="90000"/>
              </a:lnSpc>
              <a:spcBef>
                <a:spcPts val="1000"/>
              </a:spcBef>
              <a:spcAft>
                <a:spcPts val="0"/>
              </a:spcAft>
              <a:buClr>
                <a:srgbClr val="000000"/>
              </a:buClr>
              <a:buSzPts val="2400"/>
              <a:buFont typeface="Nunito Sans"/>
              <a:buNone/>
              <a:defRPr sz="2400"/>
            </a:lvl4pPr>
            <a:lvl5pPr indent="-228600" lvl="4" marL="2286000" algn="l">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1" name="Google Shape;41;p21"/>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42" name="Shape 42"/>
        <p:cNvGrpSpPr/>
        <p:nvPr/>
      </p:nvGrpSpPr>
      <p:grpSpPr>
        <a:xfrm>
          <a:off x="0" y="0"/>
          <a:ext cx="0" cy="0"/>
          <a:chOff x="0" y="0"/>
          <a:chExt cx="0" cy="0"/>
        </a:xfrm>
      </p:grpSpPr>
      <p:sp>
        <p:nvSpPr>
          <p:cNvPr id="43" name="Google Shape;43;p22"/>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4" name="Google Shape;44;p22"/>
          <p:cNvSpPr txBox="1"/>
          <p:nvPr>
            <p:ph idx="1" type="body"/>
          </p:nvPr>
        </p:nvSpPr>
        <p:spPr>
          <a:xfrm>
            <a:off x="838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5" name="Google Shape;45;p22"/>
          <p:cNvSpPr txBox="1"/>
          <p:nvPr>
            <p:ph idx="2" type="body"/>
          </p:nvPr>
        </p:nvSpPr>
        <p:spPr>
          <a:xfrm>
            <a:off x="6172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6" name="Google Shape;46;p22"/>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type="twoTxTwoObj">
  <p:cSld name="TWO_OBJECTS_WITH_TEXT">
    <p:spTree>
      <p:nvGrpSpPr>
        <p:cNvPr id="47" name="Shape 47"/>
        <p:cNvGrpSpPr/>
        <p:nvPr/>
      </p:nvGrpSpPr>
      <p:grpSpPr>
        <a:xfrm>
          <a:off x="0" y="0"/>
          <a:ext cx="0" cy="0"/>
          <a:chOff x="0" y="0"/>
          <a:chExt cx="0" cy="0"/>
        </a:xfrm>
      </p:grpSpPr>
      <p:sp>
        <p:nvSpPr>
          <p:cNvPr id="48" name="Google Shape;48;p23"/>
          <p:cNvSpPr txBox="1"/>
          <p:nvPr>
            <p:ph type="title"/>
          </p:nvPr>
        </p:nvSpPr>
        <p:spPr>
          <a:xfrm>
            <a:off x="839787" y="365125"/>
            <a:ext cx="10515601" cy="1325563"/>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9" name="Google Shape;49;p23"/>
          <p:cNvSpPr txBox="1"/>
          <p:nvPr>
            <p:ph idx="1" type="body"/>
          </p:nvPr>
        </p:nvSpPr>
        <p:spPr>
          <a:xfrm>
            <a:off x="839787" y="1681163"/>
            <a:ext cx="5157790" cy="823915"/>
          </a:xfrm>
          <a:prstGeom prst="rect">
            <a:avLst/>
          </a:prstGeom>
          <a:noFill/>
          <a:ln>
            <a:noFill/>
          </a:ln>
        </p:spPr>
        <p:txBody>
          <a:bodyPr anchorCtr="0" anchor="b"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b="1" sz="2400"/>
            </a:lvl1pPr>
            <a:lvl2pPr indent="-228600" lvl="1" marL="914400" algn="l">
              <a:lnSpc>
                <a:spcPct val="90000"/>
              </a:lnSpc>
              <a:spcBef>
                <a:spcPts val="1000"/>
              </a:spcBef>
              <a:spcAft>
                <a:spcPts val="0"/>
              </a:spcAft>
              <a:buClr>
                <a:srgbClr val="000000"/>
              </a:buClr>
              <a:buSzPts val="2400"/>
              <a:buFont typeface="Nunito Sans"/>
              <a:buNone/>
              <a:defRPr b="1" sz="2400"/>
            </a:lvl2pPr>
            <a:lvl3pPr indent="-228600" lvl="2" marL="1371600" algn="l">
              <a:lnSpc>
                <a:spcPct val="90000"/>
              </a:lnSpc>
              <a:spcBef>
                <a:spcPts val="1000"/>
              </a:spcBef>
              <a:spcAft>
                <a:spcPts val="0"/>
              </a:spcAft>
              <a:buClr>
                <a:srgbClr val="000000"/>
              </a:buClr>
              <a:buSzPts val="2400"/>
              <a:buFont typeface="Nunito Sans"/>
              <a:buNone/>
              <a:defRPr b="1" sz="2400"/>
            </a:lvl3pPr>
            <a:lvl4pPr indent="-228600" lvl="3" marL="1828800" algn="l">
              <a:lnSpc>
                <a:spcPct val="90000"/>
              </a:lnSpc>
              <a:spcBef>
                <a:spcPts val="1000"/>
              </a:spcBef>
              <a:spcAft>
                <a:spcPts val="0"/>
              </a:spcAft>
              <a:buClr>
                <a:srgbClr val="000000"/>
              </a:buClr>
              <a:buSzPts val="2400"/>
              <a:buFont typeface="Nunito Sans"/>
              <a:buNone/>
              <a:defRPr b="1" sz="2400"/>
            </a:lvl4pPr>
            <a:lvl5pPr indent="-228600" lvl="4" marL="2286000" algn="l">
              <a:lnSpc>
                <a:spcPct val="90000"/>
              </a:lnSpc>
              <a:spcBef>
                <a:spcPts val="1000"/>
              </a:spcBef>
              <a:spcAft>
                <a:spcPts val="0"/>
              </a:spcAft>
              <a:buClr>
                <a:srgbClr val="000000"/>
              </a:buClr>
              <a:buSzPts val="2400"/>
              <a:buFont typeface="Nunito Sans"/>
              <a:buNone/>
              <a:defRPr b="1"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0" name="Google Shape;50;p23"/>
          <p:cNvSpPr txBox="1"/>
          <p:nvPr>
            <p:ph idx="2" type="body"/>
          </p:nvPr>
        </p:nvSpPr>
        <p:spPr>
          <a:xfrm>
            <a:off x="839787" y="2505075"/>
            <a:ext cx="51577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1" name="Google Shape;51;p23"/>
          <p:cNvSpPr txBox="1"/>
          <p:nvPr>
            <p:ph idx="3" type="body"/>
          </p:nvPr>
        </p:nvSpPr>
        <p:spPr>
          <a:xfrm>
            <a:off x="6172200" y="1681163"/>
            <a:ext cx="5183188" cy="823914"/>
          </a:xfrm>
          <a:prstGeom prst="rect">
            <a:avLst/>
          </a:prstGeom>
          <a:noFill/>
          <a:ln>
            <a:noFill/>
          </a:ln>
        </p:spPr>
        <p:txBody>
          <a:bodyPr anchorCtr="0" anchor="b"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2" name="Google Shape;52;p23"/>
          <p:cNvSpPr txBox="1"/>
          <p:nvPr>
            <p:ph idx="4" type="body"/>
          </p:nvPr>
        </p:nvSpPr>
        <p:spPr>
          <a:xfrm>
            <a:off x="6172200" y="2505075"/>
            <a:ext cx="51831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3" name="Google Shape;53;p23"/>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type="titleOnly">
  <p:cSld name="TITLE_ONLY">
    <p:spTree>
      <p:nvGrpSpPr>
        <p:cNvPr id="54" name="Shape 54"/>
        <p:cNvGrpSpPr/>
        <p:nvPr/>
      </p:nvGrpSpPr>
      <p:grpSpPr>
        <a:xfrm>
          <a:off x="0" y="0"/>
          <a:ext cx="0" cy="0"/>
          <a:chOff x="0" y="0"/>
          <a:chExt cx="0" cy="0"/>
        </a:xfrm>
      </p:grpSpPr>
      <p:sp>
        <p:nvSpPr>
          <p:cNvPr id="55" name="Google Shape;55;p24"/>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56" name="Google Shape;56;p24"/>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22" Type="http://schemas.openxmlformats.org/officeDocument/2006/relationships/slideLayout" Target="../slideLayouts/slideLayout21.xml"/><Relationship Id="rId10" Type="http://schemas.openxmlformats.org/officeDocument/2006/relationships/slideLayout" Target="../slideLayouts/slideLayout9.xml"/><Relationship Id="rId21" Type="http://schemas.openxmlformats.org/officeDocument/2006/relationships/slideLayout" Target="../slideLayouts/slideLayout20.xml"/><Relationship Id="rId13" Type="http://schemas.openxmlformats.org/officeDocument/2006/relationships/slideLayout" Target="../slideLayouts/slideLayout12.xml"/><Relationship Id="rId24" Type="http://schemas.openxmlformats.org/officeDocument/2006/relationships/theme" Target="../theme/theme1.xml"/><Relationship Id="rId12" Type="http://schemas.openxmlformats.org/officeDocument/2006/relationships/slideLayout" Target="../slideLayouts/slideLayout11.xml"/><Relationship Id="rId23" Type="http://schemas.openxmlformats.org/officeDocument/2006/relationships/slideLayout" Target="../slideLayouts/slideLayout22.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8DC6"/>
            </a:gs>
            <a:gs pos="23000">
              <a:srgbClr val="008DC6"/>
            </a:gs>
            <a:gs pos="69000">
              <a:srgbClr val="0077A7"/>
            </a:gs>
            <a:gs pos="97000">
              <a:srgbClr val="006F9C"/>
            </a:gs>
            <a:gs pos="100000">
              <a:srgbClr val="006F9C"/>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5"/>
          <p:cNvSpPr/>
          <p:nvPr/>
        </p:nvSpPr>
        <p:spPr>
          <a:xfrm>
            <a:off x="0" y="6176962"/>
            <a:ext cx="12192000" cy="694882"/>
          </a:xfrm>
          <a:prstGeom prst="rect">
            <a:avLst/>
          </a:prstGeom>
          <a:gradFill>
            <a:gsLst>
              <a:gs pos="0">
                <a:srgbClr val="FFFFFF"/>
              </a:gs>
              <a:gs pos="55000">
                <a:srgbClr val="FFFFFF">
                  <a:alpha val="95686"/>
                </a:srgbClr>
              </a:gs>
              <a:gs pos="100000">
                <a:srgbClr val="FFFFFF"/>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7;p6" id="7" name="Google Shape;7;p15"/>
          <p:cNvPicPr preferRelativeResize="0"/>
          <p:nvPr/>
        </p:nvPicPr>
        <p:blipFill rotWithShape="1">
          <a:blip r:embed="rId1">
            <a:alphaModFix/>
          </a:blip>
          <a:srcRect b="0" l="0" r="0" t="0"/>
          <a:stretch/>
        </p:blipFill>
        <p:spPr>
          <a:xfrm>
            <a:off x="0" y="5994687"/>
            <a:ext cx="3028952" cy="1009654"/>
          </a:xfrm>
          <a:prstGeom prst="rect">
            <a:avLst/>
          </a:prstGeom>
          <a:noFill/>
          <a:ln>
            <a:noFill/>
          </a:ln>
        </p:spPr>
      </p:pic>
      <p:sp>
        <p:nvSpPr>
          <p:cNvPr id="8" name="Google Shape;8;p15"/>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1pPr>
            <a:lvl2pPr lvl="1"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2pPr>
            <a:lvl3pPr lvl="2"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3pPr>
            <a:lvl4pPr lvl="3"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4pPr>
            <a:lvl5pPr lvl="4"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5pPr>
            <a:lvl6pPr lvl="5"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6pPr>
            <a:lvl7pPr lvl="6"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7pPr>
            <a:lvl8pPr lvl="7"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8pPr>
            <a:lvl9pPr lvl="8"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9pPr>
          </a:lstStyle>
          <a:p/>
        </p:txBody>
      </p:sp>
      <p:sp>
        <p:nvSpPr>
          <p:cNvPr id="9" name="Google Shape;9;p15"/>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1pPr>
            <a:lvl2pPr indent="-457200" lvl="1" marL="9144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2pPr>
            <a:lvl3pPr indent="-457200" lvl="2" marL="13716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3pPr>
            <a:lvl4pPr indent="-457200" lvl="3" marL="18288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4pPr>
            <a:lvl5pPr indent="-457200" lvl="4" marL="22860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5pPr>
            <a:lvl6pPr indent="-457200" lvl="5" marL="27432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6pPr>
            <a:lvl7pPr indent="-457200" lvl="6" marL="32004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7pPr>
            <a:lvl8pPr indent="-457200" lvl="7" marL="36576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8pPr>
            <a:lvl9pPr indent="-457200" lvl="8" marL="41148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9pPr>
          </a:lstStyle>
          <a:p/>
        </p:txBody>
      </p:sp>
      <p:sp>
        <p:nvSpPr>
          <p:cNvPr id="10" name="Google Shape;10;p15"/>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
          <p:cNvSpPr txBox="1"/>
          <p:nvPr>
            <p:ph idx="4294967295" type="ctrTitle"/>
          </p:nvPr>
        </p:nvSpPr>
        <p:spPr>
          <a:xfrm>
            <a:off x="1524000" y="656424"/>
            <a:ext cx="9144000" cy="2701203"/>
          </a:xfrm>
          <a:prstGeom prst="rect">
            <a:avLst/>
          </a:prstGeom>
          <a:noFill/>
          <a:ln>
            <a:noFill/>
          </a:ln>
        </p:spPr>
        <p:txBody>
          <a:bodyPr anchorCtr="0" anchor="b" bIns="45675" lIns="45675" spcFirstLastPara="1" rIns="45675" wrap="square" tIns="45675">
            <a:normAutofit/>
          </a:bodyPr>
          <a:lstStyle/>
          <a:p>
            <a:pPr indent="0" lvl="0" marL="0" marR="0" rtl="0" algn="ctr">
              <a:lnSpc>
                <a:spcPct val="90000"/>
              </a:lnSpc>
              <a:spcBef>
                <a:spcPts val="0"/>
              </a:spcBef>
              <a:spcAft>
                <a:spcPts val="0"/>
              </a:spcAft>
              <a:buClr>
                <a:srgbClr val="FFFFFF"/>
              </a:buClr>
              <a:buSzPts val="6000"/>
              <a:buFont typeface="Arial"/>
              <a:buNone/>
            </a:pPr>
            <a:r>
              <a:rPr b="1" i="0" lang="en-US" sz="6000" u="none" cap="none" strike="noStrike">
                <a:solidFill>
                  <a:srgbClr val="FFFFFF"/>
                </a:solidFill>
                <a:latin typeface="Arial"/>
                <a:ea typeface="Arial"/>
                <a:cs typeface="Arial"/>
                <a:sym typeface="Arial"/>
              </a:rPr>
              <a:t>Overcoming Stress &amp; Burnout</a:t>
            </a:r>
            <a:endParaRPr/>
          </a:p>
        </p:txBody>
      </p:sp>
      <p:sp>
        <p:nvSpPr>
          <p:cNvPr id="134" name="Google Shape;134;p1"/>
          <p:cNvSpPr txBox="1"/>
          <p:nvPr>
            <p:ph idx="4294967295" type="subTitle"/>
          </p:nvPr>
        </p:nvSpPr>
        <p:spPr>
          <a:xfrm>
            <a:off x="1524000" y="4114800"/>
            <a:ext cx="9144000" cy="1143000"/>
          </a:xfrm>
          <a:prstGeom prst="rect">
            <a:avLst/>
          </a:prstGeom>
          <a:noFill/>
          <a:ln>
            <a:noFill/>
          </a:ln>
        </p:spPr>
        <p:txBody>
          <a:bodyPr anchorCtr="0" anchor="t" bIns="45675" lIns="45675" spcFirstLastPara="1" rIns="45675" wrap="square" tIns="45675">
            <a:normAutofit/>
          </a:bodyPr>
          <a:lstStyle/>
          <a:p>
            <a:pPr indent="0" lvl="0" marL="0" marR="0" rtl="0" algn="ctr">
              <a:lnSpc>
                <a:spcPct val="90000"/>
              </a:lnSpc>
              <a:spcBef>
                <a:spcPts val="0"/>
              </a:spcBef>
              <a:spcAft>
                <a:spcPts val="0"/>
              </a:spcAft>
              <a:buClr>
                <a:srgbClr val="FFFFFF"/>
              </a:buClr>
              <a:buSzPts val="3400"/>
              <a:buFont typeface="Arial"/>
              <a:buNone/>
            </a:pPr>
            <a:r>
              <a:rPr b="0" i="0" lang="en-US" sz="3400" u="none" cap="none" strike="noStrike">
                <a:solidFill>
                  <a:srgbClr val="FFFFFF"/>
                </a:solidFill>
                <a:latin typeface="Arial"/>
                <a:ea typeface="Arial"/>
                <a:cs typeface="Arial"/>
                <a:sym typeface="Arial"/>
              </a:rPr>
              <a:t>Part 2</a:t>
            </a:r>
            <a:endParaRPr/>
          </a:p>
          <a:p>
            <a:pPr indent="0" lvl="0" marL="0" marR="0" rtl="0" algn="ctr">
              <a:lnSpc>
                <a:spcPct val="90000"/>
              </a:lnSpc>
              <a:spcBef>
                <a:spcPts val="900"/>
              </a:spcBef>
              <a:spcAft>
                <a:spcPts val="0"/>
              </a:spcAft>
              <a:buClr>
                <a:srgbClr val="FFFFFF"/>
              </a:buClr>
              <a:buSzPts val="3400"/>
              <a:buFont typeface="Arial"/>
              <a:buNone/>
            </a:pPr>
            <a:r>
              <a:rPr b="0" i="0" lang="en-US" sz="3400" u="none" cap="none" strike="noStrike">
                <a:solidFill>
                  <a:srgbClr val="FFFFFF"/>
                </a:solidFill>
                <a:latin typeface="Arial"/>
                <a:ea typeface="Arial"/>
                <a:cs typeface="Arial"/>
                <a:sym typeface="Arial"/>
              </a:rPr>
              <a:t>Instructor: Jason Parks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0"/>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Keep a “Success” File</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1"/>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Take Time for Vacations or Staycations</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2"/>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Build Margin into Your Life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3"/>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Remember Your Professional Resources</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4"/>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Don’t Be Afraid to Get Help </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
          <p:cNvSpPr txBox="1"/>
          <p:nvPr>
            <p:ph type="title"/>
          </p:nvPr>
        </p:nvSpPr>
        <p:spPr>
          <a:xfrm>
            <a:off x="1371600" y="656425"/>
            <a:ext cx="9435001" cy="776400"/>
          </a:xfrm>
          <a:prstGeom prst="rect">
            <a:avLst/>
          </a:prstGeom>
          <a:noFill/>
          <a:ln>
            <a:noFill/>
          </a:ln>
        </p:spPr>
        <p:txBody>
          <a:bodyPr anchorCtr="0" anchor="ctr" bIns="45675" lIns="45675" spcFirstLastPara="1" rIns="45675" wrap="square" tIns="45675">
            <a:normAutofit/>
          </a:bodyPr>
          <a:lstStyle/>
          <a:p>
            <a:pPr indent="0" lvl="0" marL="0" marR="0" rtl="0" algn="l">
              <a:lnSpc>
                <a:spcPct val="90000"/>
              </a:lnSpc>
              <a:spcBef>
                <a:spcPts val="0"/>
              </a:spcBef>
              <a:spcAft>
                <a:spcPts val="0"/>
              </a:spcAft>
              <a:buClr>
                <a:srgbClr val="0070C0"/>
              </a:buClr>
              <a:buSzPts val="4200"/>
              <a:buFont typeface="Arial"/>
              <a:buNone/>
            </a:pPr>
            <a:r>
              <a:rPr b="1" lang="en-US" sz="4200">
                <a:solidFill>
                  <a:srgbClr val="0070C0"/>
                </a:solidFill>
                <a:latin typeface="Arial"/>
                <a:ea typeface="Arial"/>
                <a:cs typeface="Arial"/>
                <a:sym typeface="Arial"/>
              </a:rPr>
              <a:t>Copyright Jason Parks 2024©</a:t>
            </a:r>
            <a:endParaRPr/>
          </a:p>
        </p:txBody>
      </p:sp>
      <p:sp>
        <p:nvSpPr>
          <p:cNvPr id="140" name="Google Shape;140;p2"/>
          <p:cNvSpPr txBox="1"/>
          <p:nvPr/>
        </p:nvSpPr>
        <p:spPr>
          <a:xfrm>
            <a:off x="1417322" y="1714499"/>
            <a:ext cx="9343554" cy="4083373"/>
          </a:xfrm>
          <a:prstGeom prst="rect">
            <a:avLst/>
          </a:prstGeom>
          <a:noFill/>
          <a:ln>
            <a:noFill/>
          </a:ln>
        </p:spPr>
        <p:txBody>
          <a:bodyPr anchorCtr="0" anchor="t" bIns="45675" lIns="45675" spcFirstLastPara="1" rIns="45675" wrap="square" tIns="45675">
            <a:spAutoFit/>
          </a:bodyPr>
          <a:lstStyle/>
          <a:p>
            <a:pPr indent="0" lvl="0" marL="0" marR="0" rtl="0" algn="l">
              <a:lnSpc>
                <a:spcPct val="115000"/>
              </a:lnSpc>
              <a:spcBef>
                <a:spcPts val="0"/>
              </a:spcBef>
              <a:spcAft>
                <a:spcPts val="0"/>
              </a:spcAft>
              <a:buClr>
                <a:srgbClr val="000000"/>
              </a:buClr>
              <a:buSzPts val="2600"/>
              <a:buFont typeface="Arial"/>
              <a:buNone/>
            </a:pPr>
            <a:r>
              <a:rPr b="0" i="0" lang="en-US" sz="2600" u="none" cap="none" strike="noStrike">
                <a:solidFill>
                  <a:srgbClr val="000000"/>
                </a:solidFill>
                <a:latin typeface="Arial"/>
                <a:ea typeface="Arial"/>
                <a:cs typeface="Arial"/>
                <a:sym typeface="Arial"/>
              </a:rPr>
              <a:t>All federal and state copyrights in my lectures and course materials are reserved by me. You are authorized to take notes in class for your own personal use and for no other purpose. You are not authorized to record my lectures or to make any commercial use of them or to provide them to anyone else other than students currently enrolled in this course, without my prior written permission. In addition to legal sanctions for violations of copyright law, students found in violation of these prohibitions may be subject to university disciplinary action.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
          <p:cNvSpPr txBox="1"/>
          <p:nvPr>
            <p:ph type="title"/>
          </p:nvPr>
        </p:nvSpPr>
        <p:spPr>
          <a:xfrm>
            <a:off x="1524000" y="1745975"/>
            <a:ext cx="9144001" cy="2387603"/>
          </a:xfrm>
          <a:prstGeom prst="rect">
            <a:avLst/>
          </a:prstGeom>
          <a:noFill/>
          <a:ln>
            <a:noFill/>
          </a:ln>
        </p:spPr>
        <p:txBody>
          <a:bodyPr anchorCtr="0" anchor="b" bIns="45675" lIns="45675" spcFirstLastPara="1" rIns="45675" wrap="square" tIns="45675">
            <a:normAutofit/>
          </a:bodyPr>
          <a:lstStyle/>
          <a:p>
            <a:pPr indent="0" lvl="0" marL="0" marR="0" rtl="0" algn="ctr">
              <a:lnSpc>
                <a:spcPct val="90000"/>
              </a:lnSpc>
              <a:spcBef>
                <a:spcPts val="0"/>
              </a:spcBef>
              <a:spcAft>
                <a:spcPts val="0"/>
              </a:spcAft>
              <a:buClr>
                <a:srgbClr val="000000"/>
              </a:buClr>
              <a:buSzPts val="8600"/>
              <a:buFont typeface="Nunito Sans"/>
              <a:buNone/>
            </a:pPr>
            <a:r>
              <a:rPr lang="en-US" sz="8600">
                <a:latin typeface="Arial"/>
                <a:ea typeface="Arial"/>
                <a:cs typeface="Arial"/>
                <a:sym typeface="Arial"/>
              </a:rPr>
              <a:t>What is burnout?</a:t>
            </a: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4"/>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Burnout Risk Self Assessment</a:t>
            </a: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5"/>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Find Out How You Recharge The Best </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6"/>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Speak Up</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7"/>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Say YES when someone offers assistance</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8"/>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Stay Healthy</a:t>
            </a:r>
            <a:endParaRPr>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9"/>
          <p:cNvSpPr txBox="1"/>
          <p:nvPr>
            <p:ph type="title"/>
          </p:nvPr>
        </p:nvSpPr>
        <p:spPr>
          <a:xfrm>
            <a:off x="831850" y="1709738"/>
            <a:ext cx="10515600" cy="2852739"/>
          </a:xfrm>
          <a:prstGeom prst="rect">
            <a:avLst/>
          </a:prstGeom>
          <a:noFill/>
          <a:ln>
            <a:noFill/>
          </a:ln>
        </p:spPr>
        <p:txBody>
          <a:bodyPr anchorCtr="0" anchor="b" bIns="45675" lIns="45675" spcFirstLastPara="1" rIns="45675" wrap="square" tIns="45675">
            <a:normAutofit/>
          </a:bodyPr>
          <a:lstStyle/>
          <a:p>
            <a:pPr indent="0" lvl="0" marL="0" rtl="0" algn="l">
              <a:lnSpc>
                <a:spcPct val="90000"/>
              </a:lnSpc>
              <a:spcBef>
                <a:spcPts val="0"/>
              </a:spcBef>
              <a:spcAft>
                <a:spcPts val="0"/>
              </a:spcAft>
              <a:buClr>
                <a:srgbClr val="000000"/>
              </a:buClr>
              <a:buSzPts val="6000"/>
              <a:buFont typeface="Nunito Sans"/>
              <a:buNone/>
            </a:pPr>
            <a:r>
              <a:rPr lang="en-US" sz="6000">
                <a:latin typeface="Arial"/>
                <a:ea typeface="Arial"/>
                <a:cs typeface="Arial"/>
                <a:sym typeface="Arial"/>
              </a:rPr>
              <a:t>Spread the responsibility</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UAH BLue">
  <a:themeElements>
    <a:clrScheme name="UAH BLue">
      <a:dk1>
        <a:srgbClr val="000000"/>
      </a:dk1>
      <a:lt1>
        <a:srgbClr val="FFFFFF"/>
      </a:lt1>
      <a:dk2>
        <a:srgbClr val="A7A7A7"/>
      </a:dk2>
      <a:lt2>
        <a:srgbClr val="535353"/>
      </a:lt2>
      <a:accent1>
        <a:srgbClr val="0077C8"/>
      </a:accent1>
      <a:accent2>
        <a:srgbClr val="FDDA24"/>
      </a:accent2>
      <a:accent3>
        <a:srgbClr val="BBB1A7"/>
      </a:accent3>
      <a:accent4>
        <a:srgbClr val="757575"/>
      </a:accent4>
      <a:accent5>
        <a:srgbClr val="E5E5E5"/>
      </a:accent5>
      <a:accent6>
        <a:srgbClr val="009FD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AH BLue">
  <a:themeElements>
    <a:clrScheme name="UAH BLue">
      <a:dk1>
        <a:srgbClr val="000000"/>
      </a:dk1>
      <a:lt1>
        <a:srgbClr val="FFFFFF"/>
      </a:lt1>
      <a:dk2>
        <a:srgbClr val="A7A7A7"/>
      </a:dk2>
      <a:lt2>
        <a:srgbClr val="535353"/>
      </a:lt2>
      <a:accent1>
        <a:srgbClr val="0077C8"/>
      </a:accent1>
      <a:accent2>
        <a:srgbClr val="FDDA24"/>
      </a:accent2>
      <a:accent3>
        <a:srgbClr val="BBB1A7"/>
      </a:accent3>
      <a:accent4>
        <a:srgbClr val="757575"/>
      </a:accent4>
      <a:accent5>
        <a:srgbClr val="E5E5E5"/>
      </a:accent5>
      <a:accent6>
        <a:srgbClr val="009FD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