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12192000"/>
  <p:notesSz cx="6858000" cy="9144000"/>
  <p:embeddedFontLst>
    <p:embeddedFont>
      <p:font typeface="Nunito Sans"/>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7" roundtripDataSignature="AMtx7mjdJ2t3vv5yjmFZUjyy+pLNtZDUJ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font" Target="fonts/NunitoSans-regular.fntdata"/><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NunitoSans-italic.fntdata"/><Relationship Id="rId14" Type="http://schemas.openxmlformats.org/officeDocument/2006/relationships/font" Target="fonts/NunitoSans-bold.fntdata"/><Relationship Id="rId17" Type="http://customschemas.google.com/relationships/presentationmetadata" Target="metadata"/><Relationship Id="rId16" Type="http://schemas.openxmlformats.org/officeDocument/2006/relationships/font" Target="fonts/NunitoSans-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400" u="none" cap="none" strike="noStrike">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latin typeface="Arial"/>
                <a:ea typeface="Arial"/>
                <a:cs typeface="Arial"/>
                <a:sym typeface="Arial"/>
              </a:defRPr>
            </a:lvl5pPr>
            <a:lvl6pPr indent="-228600" lvl="5" marL="2743200" marR="0" rtl="0" algn="l">
              <a:spcBef>
                <a:spcPts val="0"/>
              </a:spcBef>
              <a:spcAft>
                <a:spcPts val="0"/>
              </a:spcAft>
              <a:buSzPts val="1400"/>
              <a:buNone/>
              <a:defRPr b="0" i="0" sz="1400" u="none" cap="none" strike="noStrike">
                <a:latin typeface="Arial"/>
                <a:ea typeface="Arial"/>
                <a:cs typeface="Arial"/>
                <a:sym typeface="Arial"/>
              </a:defRPr>
            </a:lvl6pPr>
            <a:lvl7pPr indent="-228600" lvl="6" marL="3200400" marR="0" rtl="0" algn="l">
              <a:spcBef>
                <a:spcPts val="0"/>
              </a:spcBef>
              <a:spcAft>
                <a:spcPts val="0"/>
              </a:spcAft>
              <a:buSzPts val="1400"/>
              <a:buNone/>
              <a:defRPr b="0" i="0" sz="1400" u="none" cap="none" strike="noStrike">
                <a:latin typeface="Arial"/>
                <a:ea typeface="Arial"/>
                <a:cs typeface="Arial"/>
                <a:sym typeface="Arial"/>
              </a:defRPr>
            </a:lvl7pPr>
            <a:lvl8pPr indent="-228600" lvl="7" marL="3657600" marR="0" rtl="0" algn="l">
              <a:spcBef>
                <a:spcPts val="0"/>
              </a:spcBef>
              <a:spcAft>
                <a:spcPts val="0"/>
              </a:spcAft>
              <a:buSzPts val="1400"/>
              <a:buNone/>
              <a:defRPr b="0" i="0" sz="1400" u="none" cap="none" strike="noStrike">
                <a:latin typeface="Arial"/>
                <a:ea typeface="Arial"/>
                <a:cs typeface="Arial"/>
                <a:sym typeface="Arial"/>
              </a:defRPr>
            </a:lvl8pPr>
            <a:lvl9pPr indent="-228600" lvl="8" marL="4114800" marR="0" rtl="0" algn="l">
              <a:spcBef>
                <a:spcPts val="0"/>
              </a:spcBef>
              <a:spcAft>
                <a:spcPts val="0"/>
              </a:spcAft>
              <a:buSzPts val="1400"/>
              <a:buNone/>
              <a:defRPr b="0" i="0" sz="1400" u="none" cap="none" strike="noStrike">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1: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1" name="Google Shape;131;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2: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3: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4: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5: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4" name="Google Shape;154;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6: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7: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8:notes"/>
          <p:cNvSpPr txBox="1"/>
          <p:nvPr>
            <p:ph idx="1" type="body"/>
          </p:nvPr>
        </p:nvSpPr>
        <p:spPr>
          <a:xfrm>
            <a:off x="914400" y="4343400"/>
            <a:ext cx="50292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2" name="Google Shape;172;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2.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 Id="rId3"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howMasterSp="0" type="title">
  <p:cSld name="TITLE">
    <p:spTree>
      <p:nvGrpSpPr>
        <p:cNvPr id="11" name="Shape 11"/>
        <p:cNvGrpSpPr/>
        <p:nvPr/>
      </p:nvGrpSpPr>
      <p:grpSpPr>
        <a:xfrm>
          <a:off x="0" y="0"/>
          <a:ext cx="0" cy="0"/>
          <a:chOff x="0" y="0"/>
          <a:chExt cx="0" cy="0"/>
        </a:xfrm>
      </p:grpSpPr>
      <p:sp>
        <p:nvSpPr>
          <p:cNvPr id="12" name="Google Shape;12;p10"/>
          <p:cNvSpPr/>
          <p:nvPr/>
        </p:nvSpPr>
        <p:spPr>
          <a:xfrm>
            <a:off x="0" y="6176962"/>
            <a:ext cx="12192000" cy="694882"/>
          </a:xfrm>
          <a:prstGeom prst="rect">
            <a:avLst/>
          </a:prstGeom>
          <a:gradFill>
            <a:gsLst>
              <a:gs pos="0">
                <a:srgbClr val="FFFFFF"/>
              </a:gs>
              <a:gs pos="55000">
                <a:srgbClr val="FFFFFF">
                  <a:alpha val="95686"/>
                </a:srgbClr>
              </a:gs>
              <a:gs pos="100000">
                <a:srgbClr val="FFFFFF"/>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7;p6" id="13" name="Google Shape;13;p10"/>
          <p:cNvPicPr preferRelativeResize="0"/>
          <p:nvPr/>
        </p:nvPicPr>
        <p:blipFill rotWithShape="1">
          <a:blip r:embed="rId2">
            <a:alphaModFix/>
          </a:blip>
          <a:srcRect b="0" l="0" r="0" t="0"/>
          <a:stretch/>
        </p:blipFill>
        <p:spPr>
          <a:xfrm>
            <a:off x="0" y="5994687"/>
            <a:ext cx="3028952" cy="1009654"/>
          </a:xfrm>
          <a:prstGeom prst="rect">
            <a:avLst/>
          </a:prstGeom>
          <a:noFill/>
          <a:ln>
            <a:noFill/>
          </a:ln>
        </p:spPr>
      </p:pic>
      <p:sp>
        <p:nvSpPr>
          <p:cNvPr id="14" name="Google Shape;14;p10"/>
          <p:cNvSpPr txBox="1"/>
          <p:nvPr>
            <p:ph type="title"/>
          </p:nvPr>
        </p:nvSpPr>
        <p:spPr>
          <a:xfrm>
            <a:off x="1524000" y="1122362"/>
            <a:ext cx="9144000" cy="2387601"/>
          </a:xfrm>
          <a:prstGeom prst="rect">
            <a:avLst/>
          </a:prstGeom>
          <a:noFill/>
          <a:ln>
            <a:noFill/>
          </a:ln>
        </p:spPr>
        <p:txBody>
          <a:bodyPr anchorCtr="0" anchor="b" bIns="45675" lIns="45675" spcFirstLastPara="1" rIns="45675" wrap="square" tIns="45675">
            <a:normAutofit/>
          </a:bodyPr>
          <a:lstStyle>
            <a:lvl1pPr lvl="0" algn="ctr">
              <a:lnSpc>
                <a:spcPct val="90000"/>
              </a:lnSpc>
              <a:spcBef>
                <a:spcPts val="0"/>
              </a:spcBef>
              <a:spcAft>
                <a:spcPts val="0"/>
              </a:spcAft>
              <a:buClr>
                <a:srgbClr val="000000"/>
              </a:buClr>
              <a:buSzPts val="6000"/>
              <a:buFont typeface="Nunito Sans"/>
              <a:buNone/>
              <a:defRPr sz="60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15" name="Google Shape;15;p10"/>
          <p:cNvSpPr txBox="1"/>
          <p:nvPr>
            <p:ph idx="1" type="body"/>
          </p:nvPr>
        </p:nvSpPr>
        <p:spPr>
          <a:xfrm>
            <a:off x="1524000" y="3602037"/>
            <a:ext cx="9144000" cy="1655765"/>
          </a:xfrm>
          <a:prstGeom prst="rect">
            <a:avLst/>
          </a:prstGeom>
          <a:noFill/>
          <a:ln>
            <a:noFill/>
          </a:ln>
        </p:spPr>
        <p:txBody>
          <a:bodyPr anchorCtr="0" anchor="t" bIns="45675" lIns="45675" spcFirstLastPara="1" rIns="45675" wrap="square" tIns="45675">
            <a:normAutofit/>
          </a:bodyPr>
          <a:lstStyle>
            <a:lvl1pPr indent="-228600" lvl="0" marL="457200" algn="ctr">
              <a:lnSpc>
                <a:spcPct val="90000"/>
              </a:lnSpc>
              <a:spcBef>
                <a:spcPts val="1000"/>
              </a:spcBef>
              <a:spcAft>
                <a:spcPts val="0"/>
              </a:spcAft>
              <a:buClr>
                <a:srgbClr val="000000"/>
              </a:buClr>
              <a:buSzPts val="2400"/>
              <a:buFont typeface="Nunito Sans"/>
              <a:buNone/>
              <a:defRPr sz="2400"/>
            </a:lvl1pPr>
            <a:lvl2pPr indent="-228600" lvl="1" marL="914400" algn="ctr">
              <a:lnSpc>
                <a:spcPct val="90000"/>
              </a:lnSpc>
              <a:spcBef>
                <a:spcPts val="1000"/>
              </a:spcBef>
              <a:spcAft>
                <a:spcPts val="0"/>
              </a:spcAft>
              <a:buClr>
                <a:srgbClr val="000000"/>
              </a:buClr>
              <a:buSzPts val="2400"/>
              <a:buFont typeface="Nunito Sans"/>
              <a:buNone/>
              <a:defRPr sz="2400"/>
            </a:lvl2pPr>
            <a:lvl3pPr indent="-228600" lvl="2" marL="1371600" algn="ctr">
              <a:lnSpc>
                <a:spcPct val="90000"/>
              </a:lnSpc>
              <a:spcBef>
                <a:spcPts val="1000"/>
              </a:spcBef>
              <a:spcAft>
                <a:spcPts val="0"/>
              </a:spcAft>
              <a:buClr>
                <a:srgbClr val="000000"/>
              </a:buClr>
              <a:buSzPts val="2400"/>
              <a:buFont typeface="Nunito Sans"/>
              <a:buNone/>
              <a:defRPr sz="2400"/>
            </a:lvl3pPr>
            <a:lvl4pPr indent="-228600" lvl="3" marL="1828800" algn="ctr">
              <a:lnSpc>
                <a:spcPct val="90000"/>
              </a:lnSpc>
              <a:spcBef>
                <a:spcPts val="1000"/>
              </a:spcBef>
              <a:spcAft>
                <a:spcPts val="0"/>
              </a:spcAft>
              <a:buClr>
                <a:srgbClr val="000000"/>
              </a:buClr>
              <a:buSzPts val="2400"/>
              <a:buFont typeface="Nunito Sans"/>
              <a:buNone/>
              <a:defRPr sz="2400"/>
            </a:lvl4pPr>
            <a:lvl5pPr indent="-228600" lvl="4" marL="2286000" algn="ctr">
              <a:lnSpc>
                <a:spcPct val="90000"/>
              </a:lnSpc>
              <a:spcBef>
                <a:spcPts val="1000"/>
              </a:spcBef>
              <a:spcAft>
                <a:spcPts val="0"/>
              </a:spcAft>
              <a:buClr>
                <a:srgbClr val="000000"/>
              </a:buClr>
              <a:buSzPts val="2400"/>
              <a:buFont typeface="Nunito Sans"/>
              <a:buNone/>
              <a:defRPr sz="24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6" name="Google Shape;16;p10"/>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19"/>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WITH_CAPTION_TEXT" type="objTx">
  <p:cSld name="OBJECT_WITH_CAPTION_TEXT">
    <p:spTree>
      <p:nvGrpSpPr>
        <p:cNvPr id="59" name="Shape 59"/>
        <p:cNvGrpSpPr/>
        <p:nvPr/>
      </p:nvGrpSpPr>
      <p:grpSpPr>
        <a:xfrm>
          <a:off x="0" y="0"/>
          <a:ext cx="0" cy="0"/>
          <a:chOff x="0" y="0"/>
          <a:chExt cx="0" cy="0"/>
        </a:xfrm>
      </p:grpSpPr>
      <p:sp>
        <p:nvSpPr>
          <p:cNvPr id="60" name="Google Shape;60;p20"/>
          <p:cNvSpPr txBox="1"/>
          <p:nvPr>
            <p:ph type="title"/>
          </p:nvPr>
        </p:nvSpPr>
        <p:spPr>
          <a:xfrm>
            <a:off x="839787" y="457200"/>
            <a:ext cx="3932240" cy="1600200"/>
          </a:xfrm>
          <a:prstGeom prst="rect">
            <a:avLst/>
          </a:prstGeom>
          <a:noFill/>
          <a:ln>
            <a:noFill/>
          </a:ln>
        </p:spPr>
        <p:txBody>
          <a:bodyPr anchorCtr="0" anchor="b"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61" name="Google Shape;61;p20"/>
          <p:cNvSpPr txBox="1"/>
          <p:nvPr>
            <p:ph idx="1" type="body"/>
          </p:nvPr>
        </p:nvSpPr>
        <p:spPr>
          <a:xfrm>
            <a:off x="5183187" y="987425"/>
            <a:ext cx="6172203" cy="4873625"/>
          </a:xfrm>
          <a:prstGeom prst="rect">
            <a:avLst/>
          </a:prstGeom>
          <a:noFill/>
          <a:ln>
            <a:noFill/>
          </a:ln>
        </p:spPr>
        <p:txBody>
          <a:bodyPr anchorCtr="0" anchor="t" bIns="45675" lIns="45675" spcFirstLastPara="1" rIns="45675" wrap="square" tIns="45675">
            <a:normAutofit/>
          </a:bodyPr>
          <a:lstStyle>
            <a:lvl1pPr indent="-431800" lvl="0" marL="457200" algn="l">
              <a:lnSpc>
                <a:spcPct val="90000"/>
              </a:lnSpc>
              <a:spcBef>
                <a:spcPts val="1000"/>
              </a:spcBef>
              <a:spcAft>
                <a:spcPts val="0"/>
              </a:spcAft>
              <a:buSzPts val="3200"/>
              <a:buChar char="•"/>
              <a:defRPr sz="3200"/>
            </a:lvl1pPr>
            <a:lvl2pPr indent="-431800" lvl="1" marL="914400" algn="l">
              <a:lnSpc>
                <a:spcPct val="90000"/>
              </a:lnSpc>
              <a:spcBef>
                <a:spcPts val="1000"/>
              </a:spcBef>
              <a:spcAft>
                <a:spcPts val="0"/>
              </a:spcAft>
              <a:buSzPts val="3200"/>
              <a:buChar char="•"/>
              <a:defRPr sz="3200"/>
            </a:lvl2pPr>
            <a:lvl3pPr indent="-431800" lvl="2" marL="1371600" algn="l">
              <a:lnSpc>
                <a:spcPct val="90000"/>
              </a:lnSpc>
              <a:spcBef>
                <a:spcPts val="1000"/>
              </a:spcBef>
              <a:spcAft>
                <a:spcPts val="0"/>
              </a:spcAft>
              <a:buSzPts val="3200"/>
              <a:buChar char="•"/>
              <a:defRPr sz="3200"/>
            </a:lvl3pPr>
            <a:lvl4pPr indent="-431800" lvl="3" marL="1828800" algn="l">
              <a:lnSpc>
                <a:spcPct val="90000"/>
              </a:lnSpc>
              <a:spcBef>
                <a:spcPts val="1000"/>
              </a:spcBef>
              <a:spcAft>
                <a:spcPts val="0"/>
              </a:spcAft>
              <a:buSzPts val="3200"/>
              <a:buChar char="•"/>
              <a:defRPr sz="3200"/>
            </a:lvl4pPr>
            <a:lvl5pPr indent="-431800" lvl="4" marL="2286000" algn="l">
              <a:lnSpc>
                <a:spcPct val="90000"/>
              </a:lnSpc>
              <a:spcBef>
                <a:spcPts val="1000"/>
              </a:spcBef>
              <a:spcAft>
                <a:spcPts val="0"/>
              </a:spcAft>
              <a:buSzPts val="3200"/>
              <a:buChar char="•"/>
              <a:defRPr sz="32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62" name="Google Shape;62;p20"/>
          <p:cNvSpPr txBox="1"/>
          <p:nvPr>
            <p:ph idx="2" type="body"/>
          </p:nvPr>
        </p:nvSpPr>
        <p:spPr>
          <a:xfrm>
            <a:off x="839787" y="2057400"/>
            <a:ext cx="3932238" cy="3811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63" name="Google Shape;63;p20"/>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_WITH_CAPTION_TEXT" type="picTx">
  <p:cSld name="PICTURE_WITH_CAPTION_TEXT">
    <p:spTree>
      <p:nvGrpSpPr>
        <p:cNvPr id="64" name="Shape 64"/>
        <p:cNvGrpSpPr/>
        <p:nvPr/>
      </p:nvGrpSpPr>
      <p:grpSpPr>
        <a:xfrm>
          <a:off x="0" y="0"/>
          <a:ext cx="0" cy="0"/>
          <a:chOff x="0" y="0"/>
          <a:chExt cx="0" cy="0"/>
        </a:xfrm>
      </p:grpSpPr>
      <p:sp>
        <p:nvSpPr>
          <p:cNvPr id="65" name="Google Shape;65;p21"/>
          <p:cNvSpPr txBox="1"/>
          <p:nvPr>
            <p:ph type="title"/>
          </p:nvPr>
        </p:nvSpPr>
        <p:spPr>
          <a:xfrm>
            <a:off x="839787" y="457200"/>
            <a:ext cx="3932240" cy="1600200"/>
          </a:xfrm>
          <a:prstGeom prst="rect">
            <a:avLst/>
          </a:prstGeom>
          <a:noFill/>
          <a:ln>
            <a:noFill/>
          </a:ln>
        </p:spPr>
        <p:txBody>
          <a:bodyPr anchorCtr="0" anchor="b"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66" name="Google Shape;66;p21"/>
          <p:cNvSpPr/>
          <p:nvPr>
            <p:ph idx="2" type="pic"/>
          </p:nvPr>
        </p:nvSpPr>
        <p:spPr>
          <a:xfrm>
            <a:off x="5183187" y="987425"/>
            <a:ext cx="6172203" cy="4873625"/>
          </a:xfrm>
          <a:prstGeom prst="rect">
            <a:avLst/>
          </a:prstGeom>
          <a:noFill/>
          <a:ln>
            <a:noFill/>
          </a:ln>
        </p:spPr>
      </p:sp>
      <p:sp>
        <p:nvSpPr>
          <p:cNvPr id="67" name="Google Shape;67;p21"/>
          <p:cNvSpPr txBox="1"/>
          <p:nvPr>
            <p:ph idx="1" type="body"/>
          </p:nvPr>
        </p:nvSpPr>
        <p:spPr>
          <a:xfrm>
            <a:off x="839787" y="2057400"/>
            <a:ext cx="3932240" cy="3811588"/>
          </a:xfrm>
          <a:prstGeom prst="rect">
            <a:avLst/>
          </a:prstGeom>
          <a:noFill/>
          <a:ln>
            <a:noFill/>
          </a:ln>
        </p:spPr>
        <p:txBody>
          <a:bodyPr anchorCtr="0" anchor="t" bIns="45675" lIns="45675" spcFirstLastPara="1" rIns="45675" wrap="square" tIns="45675">
            <a:normAutofit/>
          </a:bodyPr>
          <a:lstStyle>
            <a:lvl1pPr indent="-228600" lvl="0" marL="457200" algn="l">
              <a:lnSpc>
                <a:spcPct val="90000"/>
              </a:lnSpc>
              <a:spcBef>
                <a:spcPts val="1000"/>
              </a:spcBef>
              <a:spcAft>
                <a:spcPts val="0"/>
              </a:spcAft>
              <a:buClr>
                <a:srgbClr val="000000"/>
              </a:buClr>
              <a:buSzPts val="1600"/>
              <a:buFont typeface="Nunito Sans"/>
              <a:buNone/>
              <a:defRPr sz="1600"/>
            </a:lvl1pPr>
            <a:lvl2pPr indent="-228600" lvl="1" marL="914400" algn="l">
              <a:lnSpc>
                <a:spcPct val="90000"/>
              </a:lnSpc>
              <a:spcBef>
                <a:spcPts val="1000"/>
              </a:spcBef>
              <a:spcAft>
                <a:spcPts val="0"/>
              </a:spcAft>
              <a:buClr>
                <a:srgbClr val="000000"/>
              </a:buClr>
              <a:buSzPts val="1600"/>
              <a:buFont typeface="Nunito Sans"/>
              <a:buNone/>
              <a:defRPr sz="1600"/>
            </a:lvl2pPr>
            <a:lvl3pPr indent="-228600" lvl="2" marL="1371600" algn="l">
              <a:lnSpc>
                <a:spcPct val="90000"/>
              </a:lnSpc>
              <a:spcBef>
                <a:spcPts val="1000"/>
              </a:spcBef>
              <a:spcAft>
                <a:spcPts val="0"/>
              </a:spcAft>
              <a:buClr>
                <a:srgbClr val="000000"/>
              </a:buClr>
              <a:buSzPts val="1600"/>
              <a:buFont typeface="Nunito Sans"/>
              <a:buNone/>
              <a:defRPr sz="1600"/>
            </a:lvl3pPr>
            <a:lvl4pPr indent="-228600" lvl="3" marL="1828800" algn="l">
              <a:lnSpc>
                <a:spcPct val="90000"/>
              </a:lnSpc>
              <a:spcBef>
                <a:spcPts val="1000"/>
              </a:spcBef>
              <a:spcAft>
                <a:spcPts val="0"/>
              </a:spcAft>
              <a:buClr>
                <a:srgbClr val="000000"/>
              </a:buClr>
              <a:buSzPts val="1600"/>
              <a:buFont typeface="Nunito Sans"/>
              <a:buNone/>
              <a:defRPr sz="1600"/>
            </a:lvl4pPr>
            <a:lvl5pPr indent="-228600" lvl="4" marL="2286000" algn="l">
              <a:lnSpc>
                <a:spcPct val="90000"/>
              </a:lnSpc>
              <a:spcBef>
                <a:spcPts val="1000"/>
              </a:spcBef>
              <a:spcAft>
                <a:spcPts val="0"/>
              </a:spcAft>
              <a:buClr>
                <a:srgbClr val="000000"/>
              </a:buClr>
              <a:buSzPts val="1600"/>
              <a:buFont typeface="Nunito Sans"/>
              <a:buNone/>
              <a:defRPr sz="16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68" name="Google Shape;68;p21"/>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EXT" type="vertTx">
  <p:cSld name="VERTICAL_TEXT">
    <p:spTree>
      <p:nvGrpSpPr>
        <p:cNvPr id="69" name="Shape 69"/>
        <p:cNvGrpSpPr/>
        <p:nvPr/>
      </p:nvGrpSpPr>
      <p:grpSpPr>
        <a:xfrm>
          <a:off x="0" y="0"/>
          <a:ext cx="0" cy="0"/>
          <a:chOff x="0" y="0"/>
          <a:chExt cx="0" cy="0"/>
        </a:xfrm>
      </p:grpSpPr>
      <p:sp>
        <p:nvSpPr>
          <p:cNvPr id="70" name="Google Shape;70;p22"/>
          <p:cNvSpPr txBox="1"/>
          <p:nvPr>
            <p:ph type="title"/>
          </p:nvPr>
        </p:nvSpPr>
        <p:spPr>
          <a:xfrm>
            <a:off x="838200" y="681037"/>
            <a:ext cx="10515600" cy="1009651"/>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71" name="Google Shape;71;p22"/>
          <p:cNvSpPr txBox="1"/>
          <p:nvPr>
            <p:ph idx="1" type="body"/>
          </p:nvPr>
        </p:nvSpPr>
        <p:spPr>
          <a:xfrm rot="5400000">
            <a:off x="3920330" y="-1256506"/>
            <a:ext cx="4351340" cy="10515601"/>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72" name="Google Shape;72;p22"/>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ITLE_AND_VERTICAL_TEXT" type="vertTitleAndTx">
  <p:cSld name="VERTICAL_TITLE_AND_VERTICAL_TEXT">
    <p:spTree>
      <p:nvGrpSpPr>
        <p:cNvPr id="73" name="Shape 73"/>
        <p:cNvGrpSpPr/>
        <p:nvPr/>
      </p:nvGrpSpPr>
      <p:grpSpPr>
        <a:xfrm>
          <a:off x="0" y="0"/>
          <a:ext cx="0" cy="0"/>
          <a:chOff x="0" y="0"/>
          <a:chExt cx="0" cy="0"/>
        </a:xfrm>
      </p:grpSpPr>
      <p:sp>
        <p:nvSpPr>
          <p:cNvPr id="74" name="Google Shape;74;p23"/>
          <p:cNvSpPr txBox="1"/>
          <p:nvPr>
            <p:ph type="title"/>
          </p:nvPr>
        </p:nvSpPr>
        <p:spPr>
          <a:xfrm rot="5400000">
            <a:off x="7133431" y="1956592"/>
            <a:ext cx="5811841" cy="2628902"/>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75" name="Google Shape;75;p23"/>
          <p:cNvSpPr txBox="1"/>
          <p:nvPr>
            <p:ph idx="1" type="body"/>
          </p:nvPr>
        </p:nvSpPr>
        <p:spPr>
          <a:xfrm rot="5400000">
            <a:off x="1799431" y="-596107"/>
            <a:ext cx="5811838" cy="7734301"/>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76" name="Google Shape;76;p23"/>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2">
    <p:bg>
      <p:bgPr>
        <a:blipFill>
          <a:blip r:embed="rId2">
            <a:alphaModFix/>
          </a:blip>
          <a:stretch>
            <a:fillRect/>
          </a:stretch>
        </a:blipFill>
      </p:bgPr>
    </p:bg>
    <p:spTree>
      <p:nvGrpSpPr>
        <p:cNvPr id="77" name="Shape 77"/>
        <p:cNvGrpSpPr/>
        <p:nvPr/>
      </p:nvGrpSpPr>
      <p:grpSpPr>
        <a:xfrm>
          <a:off x="0" y="0"/>
          <a:ext cx="0" cy="0"/>
          <a:chOff x="0" y="0"/>
          <a:chExt cx="0" cy="0"/>
        </a:xfrm>
      </p:grpSpPr>
      <p:sp>
        <p:nvSpPr>
          <p:cNvPr id="78" name="Google Shape;78;p24"/>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79" name="Google Shape;79;p24"/>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80" name="Google Shape;80;p24"/>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_HEADER" showMasterSp="0">
  <p:cSld name="SECTION_HEADER 2">
    <p:bg>
      <p:bgPr>
        <a:blipFill>
          <a:blip r:embed="rId2">
            <a:alphaModFix/>
          </a:blip>
          <a:stretch>
            <a:fillRect/>
          </a:stretch>
        </a:blipFill>
      </p:bgPr>
    </p:bg>
    <p:spTree>
      <p:nvGrpSpPr>
        <p:cNvPr id="81" name="Shape 81"/>
        <p:cNvGrpSpPr/>
        <p:nvPr/>
      </p:nvGrpSpPr>
      <p:grpSpPr>
        <a:xfrm>
          <a:off x="0" y="0"/>
          <a:ext cx="0" cy="0"/>
          <a:chOff x="0" y="0"/>
          <a:chExt cx="0" cy="0"/>
        </a:xfrm>
      </p:grpSpPr>
      <p:sp>
        <p:nvSpPr>
          <p:cNvPr id="82" name="Google Shape;82;p25"/>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83" name="Google Shape;83;p25"/>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84" name="Google Shape;84;p25"/>
          <p:cNvSpPr txBox="1"/>
          <p:nvPr>
            <p:ph type="title"/>
          </p:nvPr>
        </p:nvSpPr>
        <p:spPr>
          <a:xfrm>
            <a:off x="831850" y="1709738"/>
            <a:ext cx="10515600" cy="2852737"/>
          </a:xfrm>
          <a:prstGeom prst="rect">
            <a:avLst/>
          </a:prstGeom>
          <a:noFill/>
          <a:ln>
            <a:noFill/>
          </a:ln>
        </p:spPr>
        <p:txBody>
          <a:bodyPr anchorCtr="0" anchor="b" bIns="45675" lIns="45675" spcFirstLastPara="1" rIns="45675" wrap="square" tIns="45675">
            <a:normAutofit/>
          </a:bodyPr>
          <a:lstStyle>
            <a:lvl1pPr lvl="0" algn="l">
              <a:lnSpc>
                <a:spcPct val="90000"/>
              </a:lnSpc>
              <a:spcBef>
                <a:spcPts val="0"/>
              </a:spcBef>
              <a:spcAft>
                <a:spcPts val="0"/>
              </a:spcAft>
              <a:buClr>
                <a:srgbClr val="000000"/>
              </a:buClr>
              <a:buSzPts val="6000"/>
              <a:buFont typeface="Nunito Sans"/>
              <a:buNone/>
              <a:defRPr sz="60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85" name="Google Shape;85;p25"/>
          <p:cNvSpPr txBox="1"/>
          <p:nvPr>
            <p:ph idx="1" type="body"/>
          </p:nvPr>
        </p:nvSpPr>
        <p:spPr>
          <a:xfrm>
            <a:off x="831850" y="4589462"/>
            <a:ext cx="10515600" cy="1500190"/>
          </a:xfrm>
          <a:prstGeom prst="rect">
            <a:avLst/>
          </a:prstGeom>
          <a:noFill/>
          <a:ln>
            <a:noFill/>
          </a:ln>
        </p:spPr>
        <p:txBody>
          <a:bodyPr anchorCtr="0" anchor="t" bIns="45675" lIns="45675" spcFirstLastPara="1" rIns="45675" wrap="square" tIns="45675">
            <a:normAutofit/>
          </a:bodyPr>
          <a:lstStyle>
            <a:lvl1pPr indent="-228600" lvl="0" marL="457200" algn="l">
              <a:lnSpc>
                <a:spcPct val="90000"/>
              </a:lnSpc>
              <a:spcBef>
                <a:spcPts val="1000"/>
              </a:spcBef>
              <a:spcAft>
                <a:spcPts val="0"/>
              </a:spcAft>
              <a:buClr>
                <a:srgbClr val="888888"/>
              </a:buClr>
              <a:buSzPts val="2400"/>
              <a:buFont typeface="Nunito Sans"/>
              <a:buNone/>
              <a:defRPr sz="2400">
                <a:solidFill>
                  <a:srgbClr val="888888"/>
                </a:solidFill>
              </a:defRPr>
            </a:lvl1pPr>
            <a:lvl2pPr indent="-228600" lvl="1" marL="914400" algn="l">
              <a:lnSpc>
                <a:spcPct val="90000"/>
              </a:lnSpc>
              <a:spcBef>
                <a:spcPts val="1000"/>
              </a:spcBef>
              <a:spcAft>
                <a:spcPts val="0"/>
              </a:spcAft>
              <a:buClr>
                <a:srgbClr val="888888"/>
              </a:buClr>
              <a:buSzPts val="2400"/>
              <a:buFont typeface="Nunito Sans"/>
              <a:buNone/>
              <a:defRPr sz="2400">
                <a:solidFill>
                  <a:srgbClr val="888888"/>
                </a:solidFill>
              </a:defRPr>
            </a:lvl2pPr>
            <a:lvl3pPr indent="-228600" lvl="2" marL="1371600" algn="l">
              <a:lnSpc>
                <a:spcPct val="90000"/>
              </a:lnSpc>
              <a:spcBef>
                <a:spcPts val="1000"/>
              </a:spcBef>
              <a:spcAft>
                <a:spcPts val="0"/>
              </a:spcAft>
              <a:buClr>
                <a:srgbClr val="888888"/>
              </a:buClr>
              <a:buSzPts val="2400"/>
              <a:buFont typeface="Nunito Sans"/>
              <a:buNone/>
              <a:defRPr sz="2400">
                <a:solidFill>
                  <a:srgbClr val="888888"/>
                </a:solidFill>
              </a:defRPr>
            </a:lvl3pPr>
            <a:lvl4pPr indent="-228600" lvl="3" marL="1828800" algn="l">
              <a:lnSpc>
                <a:spcPct val="90000"/>
              </a:lnSpc>
              <a:spcBef>
                <a:spcPts val="1000"/>
              </a:spcBef>
              <a:spcAft>
                <a:spcPts val="0"/>
              </a:spcAft>
              <a:buClr>
                <a:srgbClr val="888888"/>
              </a:buClr>
              <a:buSzPts val="2400"/>
              <a:buFont typeface="Nunito Sans"/>
              <a:buNone/>
              <a:defRPr sz="2400">
                <a:solidFill>
                  <a:srgbClr val="888888"/>
                </a:solidFill>
              </a:defRPr>
            </a:lvl4pPr>
            <a:lvl5pPr indent="-228600" lvl="4" marL="2286000" algn="l">
              <a:lnSpc>
                <a:spcPct val="90000"/>
              </a:lnSpc>
              <a:spcBef>
                <a:spcPts val="1000"/>
              </a:spcBef>
              <a:spcAft>
                <a:spcPts val="0"/>
              </a:spcAft>
              <a:buClr>
                <a:srgbClr val="888888"/>
              </a:buClr>
              <a:buSzPts val="2400"/>
              <a:buFont typeface="Nunito Sans"/>
              <a:buNone/>
              <a:defRPr sz="2400">
                <a:solidFill>
                  <a:srgbClr val="888888"/>
                </a:solidFill>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86" name="Google Shape;86;p25"/>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 showMasterSp="0">
  <p:cSld name="TWO_OBJECTS 2">
    <p:bg>
      <p:bgPr>
        <a:blipFill>
          <a:blip r:embed="rId2">
            <a:alphaModFix/>
          </a:blip>
          <a:stretch>
            <a:fillRect/>
          </a:stretch>
        </a:blipFill>
      </p:bgPr>
    </p:bg>
    <p:spTree>
      <p:nvGrpSpPr>
        <p:cNvPr id="87" name="Shape 87"/>
        <p:cNvGrpSpPr/>
        <p:nvPr/>
      </p:nvGrpSpPr>
      <p:grpSpPr>
        <a:xfrm>
          <a:off x="0" y="0"/>
          <a:ext cx="0" cy="0"/>
          <a:chOff x="0" y="0"/>
          <a:chExt cx="0" cy="0"/>
        </a:xfrm>
      </p:grpSpPr>
      <p:sp>
        <p:nvSpPr>
          <p:cNvPr id="88" name="Google Shape;88;p26"/>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89" name="Google Shape;89;p26"/>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90" name="Google Shape;90;p26"/>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91" name="Google Shape;91;p26"/>
          <p:cNvSpPr txBox="1"/>
          <p:nvPr>
            <p:ph idx="1" type="body"/>
          </p:nvPr>
        </p:nvSpPr>
        <p:spPr>
          <a:xfrm>
            <a:off x="838200" y="1825625"/>
            <a:ext cx="5181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92" name="Google Shape;92;p26"/>
          <p:cNvSpPr txBox="1"/>
          <p:nvPr>
            <p:ph idx="2" type="body"/>
          </p:nvPr>
        </p:nvSpPr>
        <p:spPr>
          <a:xfrm>
            <a:off x="6172200" y="1825625"/>
            <a:ext cx="5181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93" name="Google Shape;93;p26"/>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_WITH_TEXT" showMasterSp="0">
  <p:cSld name="TWO_OBJECTS_WITH_TEXT 2">
    <p:bg>
      <p:bgPr>
        <a:blipFill>
          <a:blip r:embed="rId2">
            <a:alphaModFix/>
          </a:blip>
          <a:stretch>
            <a:fillRect/>
          </a:stretch>
        </a:blipFill>
      </p:bgPr>
    </p:bg>
    <p:spTree>
      <p:nvGrpSpPr>
        <p:cNvPr id="94" name="Shape 94"/>
        <p:cNvGrpSpPr/>
        <p:nvPr/>
      </p:nvGrpSpPr>
      <p:grpSpPr>
        <a:xfrm>
          <a:off x="0" y="0"/>
          <a:ext cx="0" cy="0"/>
          <a:chOff x="0" y="0"/>
          <a:chExt cx="0" cy="0"/>
        </a:xfrm>
      </p:grpSpPr>
      <p:sp>
        <p:nvSpPr>
          <p:cNvPr id="95" name="Google Shape;95;p27"/>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96" name="Google Shape;96;p27"/>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97" name="Google Shape;97;p27"/>
          <p:cNvSpPr txBox="1"/>
          <p:nvPr>
            <p:ph type="title"/>
          </p:nvPr>
        </p:nvSpPr>
        <p:spPr>
          <a:xfrm>
            <a:off x="839787" y="365125"/>
            <a:ext cx="10515601" cy="1325563"/>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98" name="Google Shape;98;p27"/>
          <p:cNvSpPr txBox="1"/>
          <p:nvPr>
            <p:ph idx="1" type="body"/>
          </p:nvPr>
        </p:nvSpPr>
        <p:spPr>
          <a:xfrm>
            <a:off x="839787" y="1681163"/>
            <a:ext cx="5157790" cy="823915"/>
          </a:xfrm>
          <a:prstGeom prst="rect">
            <a:avLst/>
          </a:prstGeom>
          <a:noFill/>
          <a:ln>
            <a:noFill/>
          </a:ln>
        </p:spPr>
        <p:txBody>
          <a:bodyPr anchorCtr="0" anchor="b" bIns="45675" lIns="45675" spcFirstLastPara="1" rIns="45675" wrap="square" tIns="45675">
            <a:normAutofit/>
          </a:bodyPr>
          <a:lstStyle>
            <a:lvl1pPr indent="-228600" lvl="0" marL="457200" algn="l">
              <a:lnSpc>
                <a:spcPct val="90000"/>
              </a:lnSpc>
              <a:spcBef>
                <a:spcPts val="1000"/>
              </a:spcBef>
              <a:spcAft>
                <a:spcPts val="0"/>
              </a:spcAft>
              <a:buClr>
                <a:srgbClr val="000000"/>
              </a:buClr>
              <a:buSzPts val="2400"/>
              <a:buFont typeface="Nunito Sans"/>
              <a:buNone/>
              <a:defRPr b="1" sz="2400"/>
            </a:lvl1pPr>
            <a:lvl2pPr indent="-228600" lvl="1" marL="914400" algn="l">
              <a:lnSpc>
                <a:spcPct val="90000"/>
              </a:lnSpc>
              <a:spcBef>
                <a:spcPts val="1000"/>
              </a:spcBef>
              <a:spcAft>
                <a:spcPts val="0"/>
              </a:spcAft>
              <a:buClr>
                <a:srgbClr val="000000"/>
              </a:buClr>
              <a:buSzPts val="2400"/>
              <a:buFont typeface="Nunito Sans"/>
              <a:buNone/>
              <a:defRPr b="1" sz="2400"/>
            </a:lvl2pPr>
            <a:lvl3pPr indent="-228600" lvl="2" marL="1371600" algn="l">
              <a:lnSpc>
                <a:spcPct val="90000"/>
              </a:lnSpc>
              <a:spcBef>
                <a:spcPts val="1000"/>
              </a:spcBef>
              <a:spcAft>
                <a:spcPts val="0"/>
              </a:spcAft>
              <a:buClr>
                <a:srgbClr val="000000"/>
              </a:buClr>
              <a:buSzPts val="2400"/>
              <a:buFont typeface="Nunito Sans"/>
              <a:buNone/>
              <a:defRPr b="1" sz="2400"/>
            </a:lvl3pPr>
            <a:lvl4pPr indent="-228600" lvl="3" marL="1828800" algn="l">
              <a:lnSpc>
                <a:spcPct val="90000"/>
              </a:lnSpc>
              <a:spcBef>
                <a:spcPts val="1000"/>
              </a:spcBef>
              <a:spcAft>
                <a:spcPts val="0"/>
              </a:spcAft>
              <a:buClr>
                <a:srgbClr val="000000"/>
              </a:buClr>
              <a:buSzPts val="2400"/>
              <a:buFont typeface="Nunito Sans"/>
              <a:buNone/>
              <a:defRPr b="1" sz="2400"/>
            </a:lvl4pPr>
            <a:lvl5pPr indent="-228600" lvl="4" marL="2286000" algn="l">
              <a:lnSpc>
                <a:spcPct val="90000"/>
              </a:lnSpc>
              <a:spcBef>
                <a:spcPts val="1000"/>
              </a:spcBef>
              <a:spcAft>
                <a:spcPts val="0"/>
              </a:spcAft>
              <a:buClr>
                <a:srgbClr val="000000"/>
              </a:buClr>
              <a:buSzPts val="2400"/>
              <a:buFont typeface="Nunito Sans"/>
              <a:buNone/>
              <a:defRPr b="1" sz="24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99" name="Google Shape;99;p27"/>
          <p:cNvSpPr txBox="1"/>
          <p:nvPr>
            <p:ph idx="2" type="body"/>
          </p:nvPr>
        </p:nvSpPr>
        <p:spPr>
          <a:xfrm>
            <a:off x="839787" y="2505075"/>
            <a:ext cx="5157788" cy="3684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00" name="Google Shape;100;p27"/>
          <p:cNvSpPr txBox="1"/>
          <p:nvPr>
            <p:ph idx="3" type="body"/>
          </p:nvPr>
        </p:nvSpPr>
        <p:spPr>
          <a:xfrm>
            <a:off x="6172200" y="1681163"/>
            <a:ext cx="5183188" cy="823914"/>
          </a:xfrm>
          <a:prstGeom prst="rect">
            <a:avLst/>
          </a:prstGeom>
          <a:noFill/>
          <a:ln>
            <a:noFill/>
          </a:ln>
        </p:spPr>
        <p:txBody>
          <a:bodyPr anchorCtr="0" anchor="b"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01" name="Google Shape;101;p27"/>
          <p:cNvSpPr txBox="1"/>
          <p:nvPr>
            <p:ph idx="4" type="body"/>
          </p:nvPr>
        </p:nvSpPr>
        <p:spPr>
          <a:xfrm>
            <a:off x="6172200" y="2505075"/>
            <a:ext cx="5183188" cy="3684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02" name="Google Shape;102;p27"/>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_WITH_CAPTION_TEXT" showMasterSp="0">
  <p:cSld name="OBJECT_WITH_CAPTION_TEXT 2">
    <p:bg>
      <p:bgPr>
        <a:blipFill>
          <a:blip r:embed="rId2">
            <a:alphaModFix/>
          </a:blip>
          <a:stretch>
            <a:fillRect/>
          </a:stretch>
        </a:blipFill>
      </p:bgPr>
    </p:bg>
    <p:spTree>
      <p:nvGrpSpPr>
        <p:cNvPr id="103" name="Shape 103"/>
        <p:cNvGrpSpPr/>
        <p:nvPr/>
      </p:nvGrpSpPr>
      <p:grpSpPr>
        <a:xfrm>
          <a:off x="0" y="0"/>
          <a:ext cx="0" cy="0"/>
          <a:chOff x="0" y="0"/>
          <a:chExt cx="0" cy="0"/>
        </a:xfrm>
      </p:grpSpPr>
      <p:sp>
        <p:nvSpPr>
          <p:cNvPr id="104" name="Google Shape;104;p28"/>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105" name="Google Shape;105;p28"/>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106" name="Google Shape;106;p28"/>
          <p:cNvSpPr txBox="1"/>
          <p:nvPr>
            <p:ph type="title"/>
          </p:nvPr>
        </p:nvSpPr>
        <p:spPr>
          <a:xfrm>
            <a:off x="839787" y="457200"/>
            <a:ext cx="3932240" cy="1600200"/>
          </a:xfrm>
          <a:prstGeom prst="rect">
            <a:avLst/>
          </a:prstGeom>
          <a:noFill/>
          <a:ln>
            <a:noFill/>
          </a:ln>
        </p:spPr>
        <p:txBody>
          <a:bodyPr anchorCtr="0" anchor="b" bIns="45675" lIns="45675" spcFirstLastPara="1" rIns="45675" wrap="square" tIns="45675">
            <a:normAutofit/>
          </a:bodyPr>
          <a:lstStyle>
            <a:lvl1pPr lvl="0" algn="l">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107" name="Google Shape;107;p28"/>
          <p:cNvSpPr txBox="1"/>
          <p:nvPr>
            <p:ph idx="1" type="body"/>
          </p:nvPr>
        </p:nvSpPr>
        <p:spPr>
          <a:xfrm>
            <a:off x="5183187" y="987425"/>
            <a:ext cx="6172203" cy="4873625"/>
          </a:xfrm>
          <a:prstGeom prst="rect">
            <a:avLst/>
          </a:prstGeom>
          <a:noFill/>
          <a:ln>
            <a:noFill/>
          </a:ln>
        </p:spPr>
        <p:txBody>
          <a:bodyPr anchorCtr="0" anchor="t" bIns="45675" lIns="45675" spcFirstLastPara="1" rIns="45675" wrap="square" tIns="45675">
            <a:normAutofit/>
          </a:bodyPr>
          <a:lstStyle>
            <a:lvl1pPr indent="-431800" lvl="0" marL="457200" algn="l">
              <a:lnSpc>
                <a:spcPct val="90000"/>
              </a:lnSpc>
              <a:spcBef>
                <a:spcPts val="1000"/>
              </a:spcBef>
              <a:spcAft>
                <a:spcPts val="0"/>
              </a:spcAft>
              <a:buSzPts val="3200"/>
              <a:buChar char="•"/>
              <a:defRPr sz="3200"/>
            </a:lvl1pPr>
            <a:lvl2pPr indent="-431800" lvl="1" marL="914400" algn="l">
              <a:lnSpc>
                <a:spcPct val="90000"/>
              </a:lnSpc>
              <a:spcBef>
                <a:spcPts val="1000"/>
              </a:spcBef>
              <a:spcAft>
                <a:spcPts val="0"/>
              </a:spcAft>
              <a:buSzPts val="3200"/>
              <a:buChar char="•"/>
              <a:defRPr sz="3200"/>
            </a:lvl2pPr>
            <a:lvl3pPr indent="-431800" lvl="2" marL="1371600" algn="l">
              <a:lnSpc>
                <a:spcPct val="90000"/>
              </a:lnSpc>
              <a:spcBef>
                <a:spcPts val="1000"/>
              </a:spcBef>
              <a:spcAft>
                <a:spcPts val="0"/>
              </a:spcAft>
              <a:buSzPts val="3200"/>
              <a:buChar char="•"/>
              <a:defRPr sz="3200"/>
            </a:lvl3pPr>
            <a:lvl4pPr indent="-431800" lvl="3" marL="1828800" algn="l">
              <a:lnSpc>
                <a:spcPct val="90000"/>
              </a:lnSpc>
              <a:spcBef>
                <a:spcPts val="1000"/>
              </a:spcBef>
              <a:spcAft>
                <a:spcPts val="0"/>
              </a:spcAft>
              <a:buSzPts val="3200"/>
              <a:buChar char="•"/>
              <a:defRPr sz="3200"/>
            </a:lvl4pPr>
            <a:lvl5pPr indent="-431800" lvl="4" marL="2286000" algn="l">
              <a:lnSpc>
                <a:spcPct val="90000"/>
              </a:lnSpc>
              <a:spcBef>
                <a:spcPts val="1000"/>
              </a:spcBef>
              <a:spcAft>
                <a:spcPts val="0"/>
              </a:spcAft>
              <a:buSzPts val="3200"/>
              <a:buChar char="•"/>
              <a:defRPr sz="32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08" name="Google Shape;108;p28"/>
          <p:cNvSpPr txBox="1"/>
          <p:nvPr>
            <p:ph idx="2" type="body"/>
          </p:nvPr>
        </p:nvSpPr>
        <p:spPr>
          <a:xfrm>
            <a:off x="839787" y="2057400"/>
            <a:ext cx="3932238" cy="3811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09" name="Google Shape;109;p28"/>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ONLY" showMasterSp="0" type="tx">
  <p:cSld name="TITLE_AND_BODY">
    <p:bg>
      <p:bgPr>
        <a:blipFill>
          <a:blip r:embed="rId2">
            <a:alphaModFix/>
          </a:blip>
          <a:stretch>
            <a:fillRect/>
          </a:stretch>
        </a:blipFill>
      </p:bgPr>
    </p:bg>
    <p:spTree>
      <p:nvGrpSpPr>
        <p:cNvPr id="17" name="Shape 17"/>
        <p:cNvGrpSpPr/>
        <p:nvPr/>
      </p:nvGrpSpPr>
      <p:grpSpPr>
        <a:xfrm>
          <a:off x="0" y="0"/>
          <a:ext cx="0" cy="0"/>
          <a:chOff x="0" y="0"/>
          <a:chExt cx="0" cy="0"/>
        </a:xfrm>
      </p:grpSpPr>
      <p:sp>
        <p:nvSpPr>
          <p:cNvPr id="18" name="Google Shape;18;p11"/>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19" name="Google Shape;19;p11"/>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20" name="Google Shape;20;p11"/>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21" name="Google Shape;21;p11"/>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_WITH_CAPTION_TEXT" showMasterSp="0">
  <p:cSld name="PICTURE_WITH_CAPTION_TEXT 2">
    <p:bg>
      <p:bgPr>
        <a:blipFill>
          <a:blip r:embed="rId2">
            <a:alphaModFix/>
          </a:blip>
          <a:stretch>
            <a:fillRect/>
          </a:stretch>
        </a:blipFill>
      </p:bgPr>
    </p:bg>
    <p:spTree>
      <p:nvGrpSpPr>
        <p:cNvPr id="110" name="Shape 110"/>
        <p:cNvGrpSpPr/>
        <p:nvPr/>
      </p:nvGrpSpPr>
      <p:grpSpPr>
        <a:xfrm>
          <a:off x="0" y="0"/>
          <a:ext cx="0" cy="0"/>
          <a:chOff x="0" y="0"/>
          <a:chExt cx="0" cy="0"/>
        </a:xfrm>
      </p:grpSpPr>
      <p:sp>
        <p:nvSpPr>
          <p:cNvPr id="111" name="Google Shape;111;p29"/>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112" name="Google Shape;112;p29"/>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113" name="Google Shape;113;p29"/>
          <p:cNvSpPr txBox="1"/>
          <p:nvPr>
            <p:ph type="title"/>
          </p:nvPr>
        </p:nvSpPr>
        <p:spPr>
          <a:xfrm>
            <a:off x="839787" y="457200"/>
            <a:ext cx="3932240" cy="1600200"/>
          </a:xfrm>
          <a:prstGeom prst="rect">
            <a:avLst/>
          </a:prstGeom>
          <a:noFill/>
          <a:ln>
            <a:noFill/>
          </a:ln>
        </p:spPr>
        <p:txBody>
          <a:bodyPr anchorCtr="0" anchor="b" bIns="45675" lIns="45675" spcFirstLastPara="1" rIns="45675" wrap="square" tIns="45675">
            <a:normAutofit/>
          </a:bodyPr>
          <a:lstStyle>
            <a:lvl1pPr lvl="0" algn="l">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114" name="Google Shape;114;p29"/>
          <p:cNvSpPr/>
          <p:nvPr>
            <p:ph idx="2" type="pic"/>
          </p:nvPr>
        </p:nvSpPr>
        <p:spPr>
          <a:xfrm>
            <a:off x="5183187" y="987425"/>
            <a:ext cx="6172203" cy="4873625"/>
          </a:xfrm>
          <a:prstGeom prst="rect">
            <a:avLst/>
          </a:prstGeom>
          <a:noFill/>
          <a:ln>
            <a:noFill/>
          </a:ln>
        </p:spPr>
      </p:sp>
      <p:sp>
        <p:nvSpPr>
          <p:cNvPr id="115" name="Google Shape;115;p29"/>
          <p:cNvSpPr txBox="1"/>
          <p:nvPr>
            <p:ph idx="1" type="body"/>
          </p:nvPr>
        </p:nvSpPr>
        <p:spPr>
          <a:xfrm>
            <a:off x="839787" y="2057400"/>
            <a:ext cx="3932240" cy="3811588"/>
          </a:xfrm>
          <a:prstGeom prst="rect">
            <a:avLst/>
          </a:prstGeom>
          <a:noFill/>
          <a:ln>
            <a:noFill/>
          </a:ln>
        </p:spPr>
        <p:txBody>
          <a:bodyPr anchorCtr="0" anchor="t" bIns="45675" lIns="45675" spcFirstLastPara="1" rIns="45675" wrap="square" tIns="45675">
            <a:normAutofit/>
          </a:bodyPr>
          <a:lstStyle>
            <a:lvl1pPr indent="-228600" lvl="0" marL="457200" algn="l">
              <a:lnSpc>
                <a:spcPct val="90000"/>
              </a:lnSpc>
              <a:spcBef>
                <a:spcPts val="1000"/>
              </a:spcBef>
              <a:spcAft>
                <a:spcPts val="0"/>
              </a:spcAft>
              <a:buClr>
                <a:srgbClr val="000000"/>
              </a:buClr>
              <a:buSzPts val="1600"/>
              <a:buFont typeface="Nunito Sans"/>
              <a:buNone/>
              <a:defRPr sz="1600"/>
            </a:lvl1pPr>
            <a:lvl2pPr indent="-228600" lvl="1" marL="914400" algn="l">
              <a:lnSpc>
                <a:spcPct val="90000"/>
              </a:lnSpc>
              <a:spcBef>
                <a:spcPts val="1000"/>
              </a:spcBef>
              <a:spcAft>
                <a:spcPts val="0"/>
              </a:spcAft>
              <a:buClr>
                <a:srgbClr val="000000"/>
              </a:buClr>
              <a:buSzPts val="1600"/>
              <a:buFont typeface="Nunito Sans"/>
              <a:buNone/>
              <a:defRPr sz="1600"/>
            </a:lvl2pPr>
            <a:lvl3pPr indent="-228600" lvl="2" marL="1371600" algn="l">
              <a:lnSpc>
                <a:spcPct val="90000"/>
              </a:lnSpc>
              <a:spcBef>
                <a:spcPts val="1000"/>
              </a:spcBef>
              <a:spcAft>
                <a:spcPts val="0"/>
              </a:spcAft>
              <a:buClr>
                <a:srgbClr val="000000"/>
              </a:buClr>
              <a:buSzPts val="1600"/>
              <a:buFont typeface="Nunito Sans"/>
              <a:buNone/>
              <a:defRPr sz="1600"/>
            </a:lvl3pPr>
            <a:lvl4pPr indent="-228600" lvl="3" marL="1828800" algn="l">
              <a:lnSpc>
                <a:spcPct val="90000"/>
              </a:lnSpc>
              <a:spcBef>
                <a:spcPts val="1000"/>
              </a:spcBef>
              <a:spcAft>
                <a:spcPts val="0"/>
              </a:spcAft>
              <a:buClr>
                <a:srgbClr val="000000"/>
              </a:buClr>
              <a:buSzPts val="1600"/>
              <a:buFont typeface="Nunito Sans"/>
              <a:buNone/>
              <a:defRPr sz="1600"/>
            </a:lvl4pPr>
            <a:lvl5pPr indent="-228600" lvl="4" marL="2286000" algn="l">
              <a:lnSpc>
                <a:spcPct val="90000"/>
              </a:lnSpc>
              <a:spcBef>
                <a:spcPts val="1000"/>
              </a:spcBef>
              <a:spcAft>
                <a:spcPts val="0"/>
              </a:spcAft>
              <a:buClr>
                <a:srgbClr val="000000"/>
              </a:buClr>
              <a:buSzPts val="1600"/>
              <a:buFont typeface="Nunito Sans"/>
              <a:buNone/>
              <a:defRPr sz="16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16" name="Google Shape;116;p29"/>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EXT" showMasterSp="0">
  <p:cSld name="VERTICAL_TEXT 2">
    <p:bg>
      <p:bgPr>
        <a:blipFill>
          <a:blip r:embed="rId2">
            <a:alphaModFix/>
          </a:blip>
          <a:stretch>
            <a:fillRect/>
          </a:stretch>
        </a:blipFill>
      </p:bgPr>
    </p:bg>
    <p:spTree>
      <p:nvGrpSpPr>
        <p:cNvPr id="117" name="Shape 117"/>
        <p:cNvGrpSpPr/>
        <p:nvPr/>
      </p:nvGrpSpPr>
      <p:grpSpPr>
        <a:xfrm>
          <a:off x="0" y="0"/>
          <a:ext cx="0" cy="0"/>
          <a:chOff x="0" y="0"/>
          <a:chExt cx="0" cy="0"/>
        </a:xfrm>
      </p:grpSpPr>
      <p:sp>
        <p:nvSpPr>
          <p:cNvPr id="118" name="Google Shape;118;p30"/>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119" name="Google Shape;119;p30"/>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120" name="Google Shape;120;p30"/>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121" name="Google Shape;121;p30"/>
          <p:cNvSpPr txBox="1"/>
          <p:nvPr>
            <p:ph idx="1" type="body"/>
          </p:nvPr>
        </p:nvSpPr>
        <p:spPr>
          <a:xfrm rot="5400000">
            <a:off x="3920330" y="-1256506"/>
            <a:ext cx="4351340" cy="10515601"/>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22" name="Google Shape;122;p30"/>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_TITLE_AND_VERTICAL_TEXT" showMasterSp="0">
  <p:cSld name="VERTICAL_TITLE_AND_VERTICAL_TEXT 2">
    <p:bg>
      <p:bgPr>
        <a:blipFill>
          <a:blip r:embed="rId2">
            <a:alphaModFix/>
          </a:blip>
          <a:stretch>
            <a:fillRect/>
          </a:stretch>
        </a:blipFill>
      </p:bgPr>
    </p:bg>
    <p:spTree>
      <p:nvGrpSpPr>
        <p:cNvPr id="123" name="Shape 123"/>
        <p:cNvGrpSpPr/>
        <p:nvPr/>
      </p:nvGrpSpPr>
      <p:grpSpPr>
        <a:xfrm>
          <a:off x="0" y="0"/>
          <a:ext cx="0" cy="0"/>
          <a:chOff x="0" y="0"/>
          <a:chExt cx="0" cy="0"/>
        </a:xfrm>
      </p:grpSpPr>
      <p:sp>
        <p:nvSpPr>
          <p:cNvPr id="124" name="Google Shape;124;p31"/>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125" name="Google Shape;125;p31"/>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126" name="Google Shape;126;p31"/>
          <p:cNvSpPr txBox="1"/>
          <p:nvPr>
            <p:ph type="title"/>
          </p:nvPr>
        </p:nvSpPr>
        <p:spPr>
          <a:xfrm rot="5400000">
            <a:off x="7133431" y="1956592"/>
            <a:ext cx="5811841" cy="2628902"/>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127" name="Google Shape;127;p31"/>
          <p:cNvSpPr txBox="1"/>
          <p:nvPr>
            <p:ph idx="1" type="body"/>
          </p:nvPr>
        </p:nvSpPr>
        <p:spPr>
          <a:xfrm rot="5400000">
            <a:off x="1799431" y="-596107"/>
            <a:ext cx="5811838" cy="7734301"/>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128" name="Google Shape;128;p31"/>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howMasterSp="0">
  <p:cSld name="TITLE 2">
    <p:bg>
      <p:bgPr>
        <a:blipFill>
          <a:blip r:embed="rId2">
            <a:alphaModFix/>
          </a:blip>
          <a:stretch>
            <a:fillRect/>
          </a:stretch>
        </a:blipFill>
      </p:bgPr>
    </p:bg>
    <p:spTree>
      <p:nvGrpSpPr>
        <p:cNvPr id="22" name="Shape 22"/>
        <p:cNvGrpSpPr/>
        <p:nvPr/>
      </p:nvGrpSpPr>
      <p:grpSpPr>
        <a:xfrm>
          <a:off x="0" y="0"/>
          <a:ext cx="0" cy="0"/>
          <a:chOff x="0" y="0"/>
          <a:chExt cx="0" cy="0"/>
        </a:xfrm>
      </p:grpSpPr>
      <p:sp>
        <p:nvSpPr>
          <p:cNvPr id="23" name="Google Shape;23;p12"/>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24" name="Google Shape;24;p12"/>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25" name="Google Shape;25;p12"/>
          <p:cNvSpPr txBox="1"/>
          <p:nvPr>
            <p:ph type="title"/>
          </p:nvPr>
        </p:nvSpPr>
        <p:spPr>
          <a:xfrm>
            <a:off x="1524000" y="1122362"/>
            <a:ext cx="9144000" cy="2387601"/>
          </a:xfrm>
          <a:prstGeom prst="rect">
            <a:avLst/>
          </a:prstGeom>
          <a:noFill/>
          <a:ln>
            <a:noFill/>
          </a:ln>
        </p:spPr>
        <p:txBody>
          <a:bodyPr anchorCtr="0" anchor="b" bIns="45675" lIns="45675" spcFirstLastPara="1" rIns="45675" wrap="square" tIns="45675">
            <a:normAutofit/>
          </a:bodyPr>
          <a:lstStyle>
            <a:lvl1pPr lvl="0" algn="ctr">
              <a:lnSpc>
                <a:spcPct val="90000"/>
              </a:lnSpc>
              <a:spcBef>
                <a:spcPts val="0"/>
              </a:spcBef>
              <a:spcAft>
                <a:spcPts val="0"/>
              </a:spcAft>
              <a:buClr>
                <a:srgbClr val="000000"/>
              </a:buClr>
              <a:buSzPts val="6000"/>
              <a:buFont typeface="Nunito Sans"/>
              <a:buNone/>
              <a:defRPr sz="60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26" name="Google Shape;26;p12"/>
          <p:cNvSpPr txBox="1"/>
          <p:nvPr>
            <p:ph idx="1" type="body"/>
          </p:nvPr>
        </p:nvSpPr>
        <p:spPr>
          <a:xfrm>
            <a:off x="1524000" y="3602037"/>
            <a:ext cx="9144000" cy="1655765"/>
          </a:xfrm>
          <a:prstGeom prst="rect">
            <a:avLst/>
          </a:prstGeom>
          <a:noFill/>
          <a:ln>
            <a:noFill/>
          </a:ln>
        </p:spPr>
        <p:txBody>
          <a:bodyPr anchorCtr="0" anchor="t" bIns="45675" lIns="45675" spcFirstLastPara="1" rIns="45675" wrap="square" tIns="45675">
            <a:normAutofit/>
          </a:bodyPr>
          <a:lstStyle>
            <a:lvl1pPr indent="-228600" lvl="0" marL="457200" algn="ctr">
              <a:lnSpc>
                <a:spcPct val="90000"/>
              </a:lnSpc>
              <a:spcBef>
                <a:spcPts val="1000"/>
              </a:spcBef>
              <a:spcAft>
                <a:spcPts val="0"/>
              </a:spcAft>
              <a:buClr>
                <a:srgbClr val="000000"/>
              </a:buClr>
              <a:buSzPts val="2400"/>
              <a:buFont typeface="Nunito Sans"/>
              <a:buNone/>
              <a:defRPr sz="2400"/>
            </a:lvl1pPr>
            <a:lvl2pPr indent="-228600" lvl="1" marL="914400" algn="ctr">
              <a:lnSpc>
                <a:spcPct val="90000"/>
              </a:lnSpc>
              <a:spcBef>
                <a:spcPts val="1000"/>
              </a:spcBef>
              <a:spcAft>
                <a:spcPts val="0"/>
              </a:spcAft>
              <a:buClr>
                <a:srgbClr val="000000"/>
              </a:buClr>
              <a:buSzPts val="2400"/>
              <a:buFont typeface="Nunito Sans"/>
              <a:buNone/>
              <a:defRPr sz="2400"/>
            </a:lvl2pPr>
            <a:lvl3pPr indent="-228600" lvl="2" marL="1371600" algn="ctr">
              <a:lnSpc>
                <a:spcPct val="90000"/>
              </a:lnSpc>
              <a:spcBef>
                <a:spcPts val="1000"/>
              </a:spcBef>
              <a:spcAft>
                <a:spcPts val="0"/>
              </a:spcAft>
              <a:buClr>
                <a:srgbClr val="000000"/>
              </a:buClr>
              <a:buSzPts val="2400"/>
              <a:buFont typeface="Nunito Sans"/>
              <a:buNone/>
              <a:defRPr sz="2400"/>
            </a:lvl3pPr>
            <a:lvl4pPr indent="-228600" lvl="3" marL="1828800" algn="ctr">
              <a:lnSpc>
                <a:spcPct val="90000"/>
              </a:lnSpc>
              <a:spcBef>
                <a:spcPts val="1000"/>
              </a:spcBef>
              <a:spcAft>
                <a:spcPts val="0"/>
              </a:spcAft>
              <a:buClr>
                <a:srgbClr val="000000"/>
              </a:buClr>
              <a:buSzPts val="2400"/>
              <a:buFont typeface="Nunito Sans"/>
              <a:buNone/>
              <a:defRPr sz="2400"/>
            </a:lvl4pPr>
            <a:lvl5pPr indent="-228600" lvl="4" marL="2286000" algn="ctr">
              <a:lnSpc>
                <a:spcPct val="90000"/>
              </a:lnSpc>
              <a:spcBef>
                <a:spcPts val="1000"/>
              </a:spcBef>
              <a:spcAft>
                <a:spcPts val="0"/>
              </a:spcAft>
              <a:buClr>
                <a:srgbClr val="000000"/>
              </a:buClr>
              <a:buSzPts val="2400"/>
              <a:buFont typeface="Nunito Sans"/>
              <a:buNone/>
              <a:defRPr sz="24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27" name="Google Shape;27;p12"/>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showMasterSp="0" type="obj">
  <p:cSld name="OBJECT">
    <p:bg>
      <p:bgPr>
        <a:blipFill>
          <a:blip r:embed="rId2">
            <a:alphaModFix/>
          </a:blip>
          <a:stretch>
            <a:fillRect/>
          </a:stretch>
        </a:blipFill>
      </p:bgPr>
    </p:bg>
    <p:spTree>
      <p:nvGrpSpPr>
        <p:cNvPr id="28" name="Shape 28"/>
        <p:cNvGrpSpPr/>
        <p:nvPr/>
      </p:nvGrpSpPr>
      <p:grpSpPr>
        <a:xfrm>
          <a:off x="0" y="0"/>
          <a:ext cx="0" cy="0"/>
          <a:chOff x="0" y="0"/>
          <a:chExt cx="0" cy="0"/>
        </a:xfrm>
      </p:grpSpPr>
      <p:sp>
        <p:nvSpPr>
          <p:cNvPr id="29" name="Google Shape;29;p13"/>
          <p:cNvSpPr/>
          <p:nvPr/>
        </p:nvSpPr>
        <p:spPr>
          <a:xfrm>
            <a:off x="0" y="6326194"/>
            <a:ext cx="12192000" cy="559945"/>
          </a:xfrm>
          <a:prstGeom prst="rect">
            <a:avLst/>
          </a:prstGeom>
          <a:gradFill>
            <a:gsLst>
              <a:gs pos="0">
                <a:srgbClr val="FFFFFF">
                  <a:alpha val="0"/>
                </a:srgbClr>
              </a:gs>
              <a:gs pos="63000">
                <a:srgbClr val="007EB9"/>
              </a:gs>
              <a:gs pos="100000">
                <a:srgbClr val="007EB9"/>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68;p8" id="30" name="Google Shape;30;p13"/>
          <p:cNvPicPr preferRelativeResize="0"/>
          <p:nvPr/>
        </p:nvPicPr>
        <p:blipFill rotWithShape="1">
          <a:blip r:embed="rId3">
            <a:alphaModFix/>
          </a:blip>
          <a:srcRect b="0" l="0" r="0" t="0"/>
          <a:stretch/>
        </p:blipFill>
        <p:spPr>
          <a:xfrm>
            <a:off x="9400722" y="6467078"/>
            <a:ext cx="2484367" cy="278175"/>
          </a:xfrm>
          <a:prstGeom prst="rect">
            <a:avLst/>
          </a:prstGeom>
          <a:noFill/>
          <a:ln>
            <a:noFill/>
          </a:ln>
        </p:spPr>
      </p:pic>
      <p:sp>
        <p:nvSpPr>
          <p:cNvPr id="31" name="Google Shape;31;p13"/>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lvl1pPr lvl="0" algn="l">
              <a:lnSpc>
                <a:spcPct val="90000"/>
              </a:lnSpc>
              <a:spcBef>
                <a:spcPts val="0"/>
              </a:spcBef>
              <a:spcAft>
                <a:spcPts val="0"/>
              </a:spcAft>
              <a:buClr>
                <a:srgbClr val="000000"/>
              </a:buClr>
              <a:buSzPts val="4400"/>
              <a:buFont typeface="Nunito Sans"/>
              <a:buNone/>
              <a:defRPr sz="44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32" name="Google Shape;32;p13"/>
          <p:cNvSpPr txBox="1"/>
          <p:nvPr>
            <p:ph idx="1" type="body"/>
          </p:nvPr>
        </p:nvSpPr>
        <p:spPr>
          <a:xfrm>
            <a:off x="838200" y="1825625"/>
            <a:ext cx="10515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33" name="Google Shape;33;p13"/>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BJECT">
  <p:cSld name="OBJECT 2">
    <p:spTree>
      <p:nvGrpSpPr>
        <p:cNvPr id="34" name="Shape 34"/>
        <p:cNvGrpSpPr/>
        <p:nvPr/>
      </p:nvGrpSpPr>
      <p:grpSpPr>
        <a:xfrm>
          <a:off x="0" y="0"/>
          <a:ext cx="0" cy="0"/>
          <a:chOff x="0" y="0"/>
          <a:chExt cx="0" cy="0"/>
        </a:xfrm>
      </p:grpSpPr>
      <p:sp>
        <p:nvSpPr>
          <p:cNvPr id="35" name="Google Shape;35;p14"/>
          <p:cNvSpPr txBox="1"/>
          <p:nvPr>
            <p:ph type="title"/>
          </p:nvPr>
        </p:nvSpPr>
        <p:spPr>
          <a:xfrm>
            <a:off x="838200" y="681037"/>
            <a:ext cx="10515600" cy="1009651"/>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36" name="Google Shape;36;p14"/>
          <p:cNvSpPr txBox="1"/>
          <p:nvPr>
            <p:ph idx="1" type="body"/>
          </p:nvPr>
        </p:nvSpPr>
        <p:spPr>
          <a:xfrm>
            <a:off x="838200" y="1825625"/>
            <a:ext cx="10515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37" name="Google Shape;37;p14"/>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_HEADER" type="secHead">
  <p:cSld name="SECTION_HEADER">
    <p:spTree>
      <p:nvGrpSpPr>
        <p:cNvPr id="38" name="Shape 38"/>
        <p:cNvGrpSpPr/>
        <p:nvPr/>
      </p:nvGrpSpPr>
      <p:grpSpPr>
        <a:xfrm>
          <a:off x="0" y="0"/>
          <a:ext cx="0" cy="0"/>
          <a:chOff x="0" y="0"/>
          <a:chExt cx="0" cy="0"/>
        </a:xfrm>
      </p:grpSpPr>
      <p:sp>
        <p:nvSpPr>
          <p:cNvPr id="39" name="Google Shape;39;p15"/>
          <p:cNvSpPr txBox="1"/>
          <p:nvPr>
            <p:ph type="title"/>
          </p:nvPr>
        </p:nvSpPr>
        <p:spPr>
          <a:xfrm>
            <a:off x="831850" y="1709738"/>
            <a:ext cx="10515600" cy="2852737"/>
          </a:xfrm>
          <a:prstGeom prst="rect">
            <a:avLst/>
          </a:prstGeom>
          <a:noFill/>
          <a:ln>
            <a:noFill/>
          </a:ln>
        </p:spPr>
        <p:txBody>
          <a:bodyPr anchorCtr="0" anchor="b" bIns="45675" lIns="45675" spcFirstLastPara="1" rIns="45675" wrap="square" tIns="45675">
            <a:normAutofit/>
          </a:bodyPr>
          <a:lstStyle>
            <a:lvl1pPr lvl="0" algn="r">
              <a:lnSpc>
                <a:spcPct val="90000"/>
              </a:lnSpc>
              <a:spcBef>
                <a:spcPts val="0"/>
              </a:spcBef>
              <a:spcAft>
                <a:spcPts val="0"/>
              </a:spcAft>
              <a:buClr>
                <a:srgbClr val="000000"/>
              </a:buClr>
              <a:buSzPts val="6000"/>
              <a:buFont typeface="Nunito Sans"/>
              <a:buNone/>
              <a:defRPr sz="6000"/>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40" name="Google Shape;40;p15"/>
          <p:cNvSpPr txBox="1"/>
          <p:nvPr>
            <p:ph idx="1" type="body"/>
          </p:nvPr>
        </p:nvSpPr>
        <p:spPr>
          <a:xfrm>
            <a:off x="831850" y="4589462"/>
            <a:ext cx="10515600" cy="1500190"/>
          </a:xfrm>
          <a:prstGeom prst="rect">
            <a:avLst/>
          </a:prstGeom>
          <a:noFill/>
          <a:ln>
            <a:noFill/>
          </a:ln>
        </p:spPr>
        <p:txBody>
          <a:bodyPr anchorCtr="0" anchor="t" bIns="45675" lIns="45675" spcFirstLastPara="1" rIns="45675" wrap="square" tIns="45675">
            <a:normAutofit/>
          </a:bodyPr>
          <a:lstStyle>
            <a:lvl1pPr indent="-228600" lvl="0" marL="457200" algn="l">
              <a:lnSpc>
                <a:spcPct val="90000"/>
              </a:lnSpc>
              <a:spcBef>
                <a:spcPts val="1000"/>
              </a:spcBef>
              <a:spcAft>
                <a:spcPts val="0"/>
              </a:spcAft>
              <a:buClr>
                <a:srgbClr val="000000"/>
              </a:buClr>
              <a:buSzPts val="2400"/>
              <a:buFont typeface="Nunito Sans"/>
              <a:buNone/>
              <a:defRPr sz="2400"/>
            </a:lvl1pPr>
            <a:lvl2pPr indent="-228600" lvl="1" marL="914400" algn="l">
              <a:lnSpc>
                <a:spcPct val="90000"/>
              </a:lnSpc>
              <a:spcBef>
                <a:spcPts val="1000"/>
              </a:spcBef>
              <a:spcAft>
                <a:spcPts val="0"/>
              </a:spcAft>
              <a:buClr>
                <a:srgbClr val="000000"/>
              </a:buClr>
              <a:buSzPts val="2400"/>
              <a:buFont typeface="Nunito Sans"/>
              <a:buNone/>
              <a:defRPr sz="2400"/>
            </a:lvl2pPr>
            <a:lvl3pPr indent="-228600" lvl="2" marL="1371600" algn="l">
              <a:lnSpc>
                <a:spcPct val="90000"/>
              </a:lnSpc>
              <a:spcBef>
                <a:spcPts val="1000"/>
              </a:spcBef>
              <a:spcAft>
                <a:spcPts val="0"/>
              </a:spcAft>
              <a:buClr>
                <a:srgbClr val="000000"/>
              </a:buClr>
              <a:buSzPts val="2400"/>
              <a:buFont typeface="Nunito Sans"/>
              <a:buNone/>
              <a:defRPr sz="2400"/>
            </a:lvl3pPr>
            <a:lvl4pPr indent="-228600" lvl="3" marL="1828800" algn="l">
              <a:lnSpc>
                <a:spcPct val="90000"/>
              </a:lnSpc>
              <a:spcBef>
                <a:spcPts val="1000"/>
              </a:spcBef>
              <a:spcAft>
                <a:spcPts val="0"/>
              </a:spcAft>
              <a:buClr>
                <a:srgbClr val="000000"/>
              </a:buClr>
              <a:buSzPts val="2400"/>
              <a:buFont typeface="Nunito Sans"/>
              <a:buNone/>
              <a:defRPr sz="2400"/>
            </a:lvl4pPr>
            <a:lvl5pPr indent="-228600" lvl="4" marL="2286000" algn="l">
              <a:lnSpc>
                <a:spcPct val="90000"/>
              </a:lnSpc>
              <a:spcBef>
                <a:spcPts val="1000"/>
              </a:spcBef>
              <a:spcAft>
                <a:spcPts val="0"/>
              </a:spcAft>
              <a:buClr>
                <a:srgbClr val="000000"/>
              </a:buClr>
              <a:buSzPts val="2400"/>
              <a:buFont typeface="Nunito Sans"/>
              <a:buNone/>
              <a:defRPr sz="24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41" name="Google Shape;41;p15"/>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 type="twoObj">
  <p:cSld name="TWO_OBJECTS">
    <p:spTree>
      <p:nvGrpSpPr>
        <p:cNvPr id="42" name="Shape 42"/>
        <p:cNvGrpSpPr/>
        <p:nvPr/>
      </p:nvGrpSpPr>
      <p:grpSpPr>
        <a:xfrm>
          <a:off x="0" y="0"/>
          <a:ext cx="0" cy="0"/>
          <a:chOff x="0" y="0"/>
          <a:chExt cx="0" cy="0"/>
        </a:xfrm>
      </p:grpSpPr>
      <p:sp>
        <p:nvSpPr>
          <p:cNvPr id="43" name="Google Shape;43;p16"/>
          <p:cNvSpPr txBox="1"/>
          <p:nvPr>
            <p:ph type="title"/>
          </p:nvPr>
        </p:nvSpPr>
        <p:spPr>
          <a:xfrm>
            <a:off x="838200" y="681037"/>
            <a:ext cx="10515600" cy="1009651"/>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44" name="Google Shape;44;p16"/>
          <p:cNvSpPr txBox="1"/>
          <p:nvPr>
            <p:ph idx="1" type="body"/>
          </p:nvPr>
        </p:nvSpPr>
        <p:spPr>
          <a:xfrm>
            <a:off x="838200" y="1825625"/>
            <a:ext cx="5181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45" name="Google Shape;45;p16"/>
          <p:cNvSpPr txBox="1"/>
          <p:nvPr>
            <p:ph idx="2" type="body"/>
          </p:nvPr>
        </p:nvSpPr>
        <p:spPr>
          <a:xfrm>
            <a:off x="6172200" y="1825625"/>
            <a:ext cx="5181600" cy="435133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46" name="Google Shape;46;p16"/>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_OBJECTS_WITH_TEXT" type="twoTxTwoObj">
  <p:cSld name="TWO_OBJECTS_WITH_TEXT">
    <p:spTree>
      <p:nvGrpSpPr>
        <p:cNvPr id="47" name="Shape 47"/>
        <p:cNvGrpSpPr/>
        <p:nvPr/>
      </p:nvGrpSpPr>
      <p:grpSpPr>
        <a:xfrm>
          <a:off x="0" y="0"/>
          <a:ext cx="0" cy="0"/>
          <a:chOff x="0" y="0"/>
          <a:chExt cx="0" cy="0"/>
        </a:xfrm>
      </p:grpSpPr>
      <p:sp>
        <p:nvSpPr>
          <p:cNvPr id="48" name="Google Shape;48;p17"/>
          <p:cNvSpPr txBox="1"/>
          <p:nvPr>
            <p:ph type="title"/>
          </p:nvPr>
        </p:nvSpPr>
        <p:spPr>
          <a:xfrm>
            <a:off x="839787" y="365125"/>
            <a:ext cx="10515601" cy="1325563"/>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49" name="Google Shape;49;p17"/>
          <p:cNvSpPr txBox="1"/>
          <p:nvPr>
            <p:ph idx="1" type="body"/>
          </p:nvPr>
        </p:nvSpPr>
        <p:spPr>
          <a:xfrm>
            <a:off x="839787" y="1681163"/>
            <a:ext cx="5157790" cy="823915"/>
          </a:xfrm>
          <a:prstGeom prst="rect">
            <a:avLst/>
          </a:prstGeom>
          <a:noFill/>
          <a:ln>
            <a:noFill/>
          </a:ln>
        </p:spPr>
        <p:txBody>
          <a:bodyPr anchorCtr="0" anchor="b" bIns="45675" lIns="45675" spcFirstLastPara="1" rIns="45675" wrap="square" tIns="45675">
            <a:normAutofit/>
          </a:bodyPr>
          <a:lstStyle>
            <a:lvl1pPr indent="-228600" lvl="0" marL="457200" algn="l">
              <a:lnSpc>
                <a:spcPct val="90000"/>
              </a:lnSpc>
              <a:spcBef>
                <a:spcPts val="1000"/>
              </a:spcBef>
              <a:spcAft>
                <a:spcPts val="0"/>
              </a:spcAft>
              <a:buClr>
                <a:srgbClr val="000000"/>
              </a:buClr>
              <a:buSzPts val="2400"/>
              <a:buFont typeface="Nunito Sans"/>
              <a:buNone/>
              <a:defRPr b="1" sz="2400"/>
            </a:lvl1pPr>
            <a:lvl2pPr indent="-228600" lvl="1" marL="914400" algn="l">
              <a:lnSpc>
                <a:spcPct val="90000"/>
              </a:lnSpc>
              <a:spcBef>
                <a:spcPts val="1000"/>
              </a:spcBef>
              <a:spcAft>
                <a:spcPts val="0"/>
              </a:spcAft>
              <a:buClr>
                <a:srgbClr val="000000"/>
              </a:buClr>
              <a:buSzPts val="2400"/>
              <a:buFont typeface="Nunito Sans"/>
              <a:buNone/>
              <a:defRPr b="1" sz="2400"/>
            </a:lvl2pPr>
            <a:lvl3pPr indent="-228600" lvl="2" marL="1371600" algn="l">
              <a:lnSpc>
                <a:spcPct val="90000"/>
              </a:lnSpc>
              <a:spcBef>
                <a:spcPts val="1000"/>
              </a:spcBef>
              <a:spcAft>
                <a:spcPts val="0"/>
              </a:spcAft>
              <a:buClr>
                <a:srgbClr val="000000"/>
              </a:buClr>
              <a:buSzPts val="2400"/>
              <a:buFont typeface="Nunito Sans"/>
              <a:buNone/>
              <a:defRPr b="1" sz="2400"/>
            </a:lvl3pPr>
            <a:lvl4pPr indent="-228600" lvl="3" marL="1828800" algn="l">
              <a:lnSpc>
                <a:spcPct val="90000"/>
              </a:lnSpc>
              <a:spcBef>
                <a:spcPts val="1000"/>
              </a:spcBef>
              <a:spcAft>
                <a:spcPts val="0"/>
              </a:spcAft>
              <a:buClr>
                <a:srgbClr val="000000"/>
              </a:buClr>
              <a:buSzPts val="2400"/>
              <a:buFont typeface="Nunito Sans"/>
              <a:buNone/>
              <a:defRPr b="1" sz="2400"/>
            </a:lvl4pPr>
            <a:lvl5pPr indent="-228600" lvl="4" marL="2286000" algn="l">
              <a:lnSpc>
                <a:spcPct val="90000"/>
              </a:lnSpc>
              <a:spcBef>
                <a:spcPts val="1000"/>
              </a:spcBef>
              <a:spcAft>
                <a:spcPts val="0"/>
              </a:spcAft>
              <a:buClr>
                <a:srgbClr val="000000"/>
              </a:buClr>
              <a:buSzPts val="2400"/>
              <a:buFont typeface="Nunito Sans"/>
              <a:buNone/>
              <a:defRPr b="1" sz="2400"/>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50" name="Google Shape;50;p17"/>
          <p:cNvSpPr txBox="1"/>
          <p:nvPr>
            <p:ph idx="2" type="body"/>
          </p:nvPr>
        </p:nvSpPr>
        <p:spPr>
          <a:xfrm>
            <a:off x="839787" y="2505075"/>
            <a:ext cx="5157788" cy="3684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51" name="Google Shape;51;p17"/>
          <p:cNvSpPr txBox="1"/>
          <p:nvPr>
            <p:ph idx="3" type="body"/>
          </p:nvPr>
        </p:nvSpPr>
        <p:spPr>
          <a:xfrm>
            <a:off x="6172200" y="1681163"/>
            <a:ext cx="5183188" cy="823914"/>
          </a:xfrm>
          <a:prstGeom prst="rect">
            <a:avLst/>
          </a:prstGeom>
          <a:noFill/>
          <a:ln>
            <a:noFill/>
          </a:ln>
        </p:spPr>
        <p:txBody>
          <a:bodyPr anchorCtr="0" anchor="b"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52" name="Google Shape;52;p17"/>
          <p:cNvSpPr txBox="1"/>
          <p:nvPr>
            <p:ph idx="4" type="body"/>
          </p:nvPr>
        </p:nvSpPr>
        <p:spPr>
          <a:xfrm>
            <a:off x="6172200" y="2505075"/>
            <a:ext cx="5183188" cy="3684588"/>
          </a:xfrm>
          <a:prstGeom prst="rect">
            <a:avLst/>
          </a:prstGeom>
          <a:noFill/>
          <a:ln>
            <a:noFill/>
          </a:ln>
        </p:spPr>
        <p:txBody>
          <a:bodyPr anchorCtr="0" anchor="t" bIns="45675" lIns="45675" spcFirstLastPara="1" rIns="45675" wrap="square" tIns="45675">
            <a:normAutofit/>
          </a:bodyPr>
          <a:lstStyle>
            <a:lvl1pPr indent="-457200" lvl="0" marL="457200" algn="l">
              <a:lnSpc>
                <a:spcPct val="90000"/>
              </a:lnSpc>
              <a:spcBef>
                <a:spcPts val="1000"/>
              </a:spcBef>
              <a:spcAft>
                <a:spcPts val="0"/>
              </a:spcAft>
              <a:buSzPts val="3600"/>
              <a:buChar char="•"/>
              <a:defRPr/>
            </a:lvl1pPr>
            <a:lvl2pPr indent="-457200" lvl="1" marL="914400" algn="l">
              <a:lnSpc>
                <a:spcPct val="90000"/>
              </a:lnSpc>
              <a:spcBef>
                <a:spcPts val="1000"/>
              </a:spcBef>
              <a:spcAft>
                <a:spcPts val="0"/>
              </a:spcAft>
              <a:buSzPts val="3600"/>
              <a:buChar char="•"/>
              <a:defRPr/>
            </a:lvl2pPr>
            <a:lvl3pPr indent="-457200" lvl="2" marL="1371600" algn="l">
              <a:lnSpc>
                <a:spcPct val="90000"/>
              </a:lnSpc>
              <a:spcBef>
                <a:spcPts val="1000"/>
              </a:spcBef>
              <a:spcAft>
                <a:spcPts val="0"/>
              </a:spcAft>
              <a:buSzPts val="3600"/>
              <a:buChar char="•"/>
              <a:defRPr/>
            </a:lvl3pPr>
            <a:lvl4pPr indent="-457200" lvl="3" marL="1828800" algn="l">
              <a:lnSpc>
                <a:spcPct val="90000"/>
              </a:lnSpc>
              <a:spcBef>
                <a:spcPts val="1000"/>
              </a:spcBef>
              <a:spcAft>
                <a:spcPts val="0"/>
              </a:spcAft>
              <a:buSzPts val="3600"/>
              <a:buChar char="•"/>
              <a:defRPr/>
            </a:lvl4pPr>
            <a:lvl5pPr indent="-457200" lvl="4" marL="2286000" algn="l">
              <a:lnSpc>
                <a:spcPct val="90000"/>
              </a:lnSpc>
              <a:spcBef>
                <a:spcPts val="1000"/>
              </a:spcBef>
              <a:spcAft>
                <a:spcPts val="0"/>
              </a:spcAft>
              <a:buSzPts val="3600"/>
              <a:buChar char="•"/>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
        <p:nvSpPr>
          <p:cNvPr id="53" name="Google Shape;53;p17"/>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algn="r">
              <a:lnSpc>
                <a:spcPct val="100000"/>
              </a:lnSpc>
              <a:spcBef>
                <a:spcPts val="0"/>
              </a:spcBef>
              <a:spcAft>
                <a:spcPts val="0"/>
              </a:spcAft>
              <a:buClr>
                <a:srgbClr val="000000"/>
              </a:buClr>
              <a:buSzPts val="1200"/>
              <a:buFont typeface="Arial"/>
              <a:buNone/>
              <a:defRPr sz="1200"/>
            </a:lvl1pPr>
            <a:lvl2pPr indent="0" lvl="1" marL="0" algn="r">
              <a:lnSpc>
                <a:spcPct val="100000"/>
              </a:lnSpc>
              <a:spcBef>
                <a:spcPts val="0"/>
              </a:spcBef>
              <a:spcAft>
                <a:spcPts val="0"/>
              </a:spcAft>
              <a:buClr>
                <a:srgbClr val="000000"/>
              </a:buClr>
              <a:buSzPts val="1200"/>
              <a:buFont typeface="Arial"/>
              <a:buNone/>
              <a:defRPr sz="1200"/>
            </a:lvl2pPr>
            <a:lvl3pPr indent="0" lvl="2" marL="0" algn="r">
              <a:lnSpc>
                <a:spcPct val="100000"/>
              </a:lnSpc>
              <a:spcBef>
                <a:spcPts val="0"/>
              </a:spcBef>
              <a:spcAft>
                <a:spcPts val="0"/>
              </a:spcAft>
              <a:buClr>
                <a:srgbClr val="000000"/>
              </a:buClr>
              <a:buSzPts val="1200"/>
              <a:buFont typeface="Arial"/>
              <a:buNone/>
              <a:defRPr sz="1200"/>
            </a:lvl3pPr>
            <a:lvl4pPr indent="0" lvl="3" marL="0" algn="r">
              <a:lnSpc>
                <a:spcPct val="100000"/>
              </a:lnSpc>
              <a:spcBef>
                <a:spcPts val="0"/>
              </a:spcBef>
              <a:spcAft>
                <a:spcPts val="0"/>
              </a:spcAft>
              <a:buClr>
                <a:srgbClr val="000000"/>
              </a:buClr>
              <a:buSzPts val="1200"/>
              <a:buFont typeface="Arial"/>
              <a:buNone/>
              <a:defRPr sz="1200"/>
            </a:lvl4pPr>
            <a:lvl5pPr indent="0" lvl="4" marL="0" algn="r">
              <a:lnSpc>
                <a:spcPct val="100000"/>
              </a:lnSpc>
              <a:spcBef>
                <a:spcPts val="0"/>
              </a:spcBef>
              <a:spcAft>
                <a:spcPts val="0"/>
              </a:spcAft>
              <a:buClr>
                <a:srgbClr val="000000"/>
              </a:buClr>
              <a:buSzPts val="1200"/>
              <a:buFont typeface="Arial"/>
              <a:buNone/>
              <a:defRPr sz="1200"/>
            </a:lvl5pPr>
            <a:lvl6pPr indent="0" lvl="5" marL="0" algn="r">
              <a:lnSpc>
                <a:spcPct val="100000"/>
              </a:lnSpc>
              <a:spcBef>
                <a:spcPts val="0"/>
              </a:spcBef>
              <a:spcAft>
                <a:spcPts val="0"/>
              </a:spcAft>
              <a:buClr>
                <a:srgbClr val="000000"/>
              </a:buClr>
              <a:buSzPts val="1200"/>
              <a:buFont typeface="Arial"/>
              <a:buNone/>
              <a:defRPr sz="1200"/>
            </a:lvl6pPr>
            <a:lvl7pPr indent="0" lvl="6" marL="0" algn="r">
              <a:lnSpc>
                <a:spcPct val="100000"/>
              </a:lnSpc>
              <a:spcBef>
                <a:spcPts val="0"/>
              </a:spcBef>
              <a:spcAft>
                <a:spcPts val="0"/>
              </a:spcAft>
              <a:buClr>
                <a:srgbClr val="000000"/>
              </a:buClr>
              <a:buSzPts val="1200"/>
              <a:buFont typeface="Arial"/>
              <a:buNone/>
              <a:defRPr sz="1200"/>
            </a:lvl7pPr>
            <a:lvl8pPr indent="0" lvl="7" marL="0" algn="r">
              <a:lnSpc>
                <a:spcPct val="100000"/>
              </a:lnSpc>
              <a:spcBef>
                <a:spcPts val="0"/>
              </a:spcBef>
              <a:spcAft>
                <a:spcPts val="0"/>
              </a:spcAft>
              <a:buClr>
                <a:srgbClr val="000000"/>
              </a:buClr>
              <a:buSzPts val="1200"/>
              <a:buFont typeface="Arial"/>
              <a:buNone/>
              <a:defRPr sz="1200"/>
            </a:lvl8pPr>
            <a:lvl9pPr indent="0" lvl="8" marL="0" algn="r">
              <a:lnSpc>
                <a:spcPct val="100000"/>
              </a:lnSpc>
              <a:spcBef>
                <a:spcPts val="0"/>
              </a:spcBef>
              <a:spcAft>
                <a:spcPts val="0"/>
              </a:spcAft>
              <a:buClr>
                <a:srgbClr val="000000"/>
              </a:buClr>
              <a:buSzPts val="1200"/>
              <a:buFont typeface="Arial"/>
              <a:buNone/>
              <a:defRPr sz="1200"/>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_ONLY" type="titleOnly">
  <p:cSld name="TITLE_ONLY">
    <p:spTree>
      <p:nvGrpSpPr>
        <p:cNvPr id="54" name="Shape 54"/>
        <p:cNvGrpSpPr/>
        <p:nvPr/>
      </p:nvGrpSpPr>
      <p:grpSpPr>
        <a:xfrm>
          <a:off x="0" y="0"/>
          <a:ext cx="0" cy="0"/>
          <a:chOff x="0" y="0"/>
          <a:chExt cx="0" cy="0"/>
        </a:xfrm>
      </p:grpSpPr>
      <p:sp>
        <p:nvSpPr>
          <p:cNvPr id="55" name="Google Shape;55;p18"/>
          <p:cNvSpPr txBox="1"/>
          <p:nvPr>
            <p:ph type="title"/>
          </p:nvPr>
        </p:nvSpPr>
        <p:spPr>
          <a:xfrm>
            <a:off x="838200" y="681037"/>
            <a:ext cx="10515600" cy="1009651"/>
          </a:xfrm>
          <a:prstGeom prst="rect">
            <a:avLst/>
          </a:prstGeom>
          <a:noFill/>
          <a:ln>
            <a:noFill/>
          </a:ln>
        </p:spPr>
        <p:txBody>
          <a:bodyPr anchorCtr="0" anchor="ctr" bIns="45675" lIns="45675" spcFirstLastPara="1" rIns="45675" wrap="square" tIns="45675">
            <a:normAutofit/>
          </a:bodyPr>
          <a:lstStyle>
            <a:lvl1pPr lvl="0" algn="r">
              <a:lnSpc>
                <a:spcPct val="90000"/>
              </a:lnSpc>
              <a:spcBef>
                <a:spcPts val="0"/>
              </a:spcBef>
              <a:spcAft>
                <a:spcPts val="0"/>
              </a:spcAft>
              <a:buClr>
                <a:srgbClr val="000000"/>
              </a:buClr>
              <a:buSzPts val="1800"/>
              <a:buNone/>
              <a:defRPr/>
            </a:lvl1pPr>
            <a:lvl2pPr lvl="1" algn="r">
              <a:lnSpc>
                <a:spcPct val="90000"/>
              </a:lnSpc>
              <a:spcBef>
                <a:spcPts val="0"/>
              </a:spcBef>
              <a:spcAft>
                <a:spcPts val="0"/>
              </a:spcAft>
              <a:buClr>
                <a:srgbClr val="000000"/>
              </a:buClr>
              <a:buSzPts val="1800"/>
              <a:buNone/>
              <a:defRPr/>
            </a:lvl2pPr>
            <a:lvl3pPr lvl="2" algn="r">
              <a:lnSpc>
                <a:spcPct val="90000"/>
              </a:lnSpc>
              <a:spcBef>
                <a:spcPts val="0"/>
              </a:spcBef>
              <a:spcAft>
                <a:spcPts val="0"/>
              </a:spcAft>
              <a:buClr>
                <a:srgbClr val="000000"/>
              </a:buClr>
              <a:buSzPts val="1800"/>
              <a:buNone/>
              <a:defRPr/>
            </a:lvl3pPr>
            <a:lvl4pPr lvl="3" algn="r">
              <a:lnSpc>
                <a:spcPct val="90000"/>
              </a:lnSpc>
              <a:spcBef>
                <a:spcPts val="0"/>
              </a:spcBef>
              <a:spcAft>
                <a:spcPts val="0"/>
              </a:spcAft>
              <a:buClr>
                <a:srgbClr val="000000"/>
              </a:buClr>
              <a:buSzPts val="1800"/>
              <a:buNone/>
              <a:defRPr/>
            </a:lvl4pPr>
            <a:lvl5pPr lvl="4" algn="r">
              <a:lnSpc>
                <a:spcPct val="90000"/>
              </a:lnSpc>
              <a:spcBef>
                <a:spcPts val="0"/>
              </a:spcBef>
              <a:spcAft>
                <a:spcPts val="0"/>
              </a:spcAft>
              <a:buClr>
                <a:srgbClr val="000000"/>
              </a:buClr>
              <a:buSzPts val="1800"/>
              <a:buNone/>
              <a:defRPr/>
            </a:lvl5pPr>
            <a:lvl6pPr lvl="5" algn="r">
              <a:lnSpc>
                <a:spcPct val="90000"/>
              </a:lnSpc>
              <a:spcBef>
                <a:spcPts val="0"/>
              </a:spcBef>
              <a:spcAft>
                <a:spcPts val="0"/>
              </a:spcAft>
              <a:buClr>
                <a:srgbClr val="000000"/>
              </a:buClr>
              <a:buSzPts val="1800"/>
              <a:buNone/>
              <a:defRPr/>
            </a:lvl6pPr>
            <a:lvl7pPr lvl="6" algn="r">
              <a:lnSpc>
                <a:spcPct val="90000"/>
              </a:lnSpc>
              <a:spcBef>
                <a:spcPts val="0"/>
              </a:spcBef>
              <a:spcAft>
                <a:spcPts val="0"/>
              </a:spcAft>
              <a:buClr>
                <a:srgbClr val="000000"/>
              </a:buClr>
              <a:buSzPts val="1800"/>
              <a:buNone/>
              <a:defRPr/>
            </a:lvl7pPr>
            <a:lvl8pPr lvl="7" algn="r">
              <a:lnSpc>
                <a:spcPct val="90000"/>
              </a:lnSpc>
              <a:spcBef>
                <a:spcPts val="0"/>
              </a:spcBef>
              <a:spcAft>
                <a:spcPts val="0"/>
              </a:spcAft>
              <a:buClr>
                <a:srgbClr val="000000"/>
              </a:buClr>
              <a:buSzPts val="1800"/>
              <a:buNone/>
              <a:defRPr/>
            </a:lvl8pPr>
            <a:lvl9pPr lvl="8" algn="r">
              <a:lnSpc>
                <a:spcPct val="90000"/>
              </a:lnSpc>
              <a:spcBef>
                <a:spcPts val="0"/>
              </a:spcBef>
              <a:spcAft>
                <a:spcPts val="0"/>
              </a:spcAft>
              <a:buClr>
                <a:srgbClr val="000000"/>
              </a:buClr>
              <a:buSzPts val="1800"/>
              <a:buNone/>
              <a:defRPr/>
            </a:lvl9pPr>
          </a:lstStyle>
          <a:p/>
        </p:txBody>
      </p:sp>
      <p:sp>
        <p:nvSpPr>
          <p:cNvPr id="56" name="Google Shape;56;p18"/>
          <p:cNvSpPr txBox="1"/>
          <p:nvPr>
            <p:ph idx="12" type="sldNum"/>
          </p:nvPr>
        </p:nvSpPr>
        <p:spPr>
          <a:xfrm>
            <a:off x="8610600" y="6356350"/>
            <a:ext cx="358371" cy="370799"/>
          </a:xfrm>
          <a:prstGeom prst="rect">
            <a:avLst/>
          </a:prstGeom>
          <a:noFill/>
          <a:ln>
            <a:noFill/>
          </a:ln>
        </p:spPr>
        <p:txBody>
          <a:bodyPr anchorCtr="0" anchor="t" bIns="45675" lIns="45675" spcFirstLastPara="1" rIns="45675" wrap="square" tIns="45675">
            <a:spAutoFit/>
          </a:bodyPr>
          <a:lstStyle>
            <a:lvl1pPr indent="0" lvl="0"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1pPr>
            <a:lvl2pPr indent="0" lvl="1"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2pPr>
            <a:lvl3pPr indent="0" lvl="2"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3pPr>
            <a:lvl4pPr indent="0" lvl="3"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4pPr>
            <a:lvl5pPr indent="0" lvl="4"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5pPr>
            <a:lvl6pPr indent="0" lvl="5"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6pPr>
            <a:lvl7pPr indent="0" lvl="6"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7pPr>
            <a:lvl8pPr indent="0" lvl="7"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8pPr>
            <a:lvl9pPr indent="0" lvl="8" marL="0" marR="0" algn="l">
              <a:lnSpc>
                <a:spcPct val="100000"/>
              </a:lnSpc>
              <a:spcBef>
                <a:spcPts val="0"/>
              </a:spcBef>
              <a:spcAft>
                <a:spcPts val="0"/>
              </a:spcAft>
              <a:buClr>
                <a:srgbClr val="000000"/>
              </a:buClr>
              <a:buSzPts val="1800"/>
              <a:buFont typeface="Nunito Sans"/>
              <a:buNone/>
              <a:defRPr sz="1800">
                <a:latin typeface="Nunito Sans"/>
                <a:ea typeface="Nunito Sans"/>
                <a:cs typeface="Nunito Sans"/>
                <a:sym typeface="Nunito Sans"/>
              </a:defRPr>
            </a:lvl9pPr>
          </a:lstStyle>
          <a:p>
            <a:pPr indent="0" lvl="0" marL="0" rtl="0" algn="l">
              <a:spcBef>
                <a:spcPts val="0"/>
              </a:spcBef>
              <a:spcAft>
                <a:spcPts val="0"/>
              </a:spcAft>
              <a:buNone/>
            </a:pPr>
            <a:fld id="{00000000-1234-1234-1234-123412341234}" type="slidenum">
              <a:rPr lang="en-US"/>
              <a:t>‹#›</a:t>
            </a:fld>
            <a:endParaRPr sz="1200">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9.xml"/><Relationship Id="rId11" Type="http://schemas.openxmlformats.org/officeDocument/2006/relationships/slideLayout" Target="../slideLayouts/slideLayout10.xml"/><Relationship Id="rId22" Type="http://schemas.openxmlformats.org/officeDocument/2006/relationships/slideLayout" Target="../slideLayouts/slideLayout21.xml"/><Relationship Id="rId10" Type="http://schemas.openxmlformats.org/officeDocument/2006/relationships/slideLayout" Target="../slideLayouts/slideLayout9.xml"/><Relationship Id="rId21" Type="http://schemas.openxmlformats.org/officeDocument/2006/relationships/slideLayout" Target="../slideLayouts/slideLayout20.xml"/><Relationship Id="rId13" Type="http://schemas.openxmlformats.org/officeDocument/2006/relationships/slideLayout" Target="../slideLayouts/slideLayout12.xml"/><Relationship Id="rId24" Type="http://schemas.openxmlformats.org/officeDocument/2006/relationships/theme" Target="../theme/theme2.xml"/><Relationship Id="rId12" Type="http://schemas.openxmlformats.org/officeDocument/2006/relationships/slideLayout" Target="../slideLayouts/slideLayout11.xml"/><Relationship Id="rId23" Type="http://schemas.openxmlformats.org/officeDocument/2006/relationships/slideLayout" Target="../slideLayouts/slideLayout22.xml"/><Relationship Id="rId1" Type="http://schemas.openxmlformats.org/officeDocument/2006/relationships/image" Target="../media/image4.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slideLayout" Target="../slideLayouts/slideLayout18.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008DC6"/>
            </a:gs>
            <a:gs pos="23000">
              <a:srgbClr val="008DC6"/>
            </a:gs>
            <a:gs pos="69000">
              <a:srgbClr val="0077A7"/>
            </a:gs>
            <a:gs pos="97000">
              <a:srgbClr val="006F9C"/>
            </a:gs>
            <a:gs pos="100000">
              <a:srgbClr val="006F9C"/>
            </a:gs>
          </a:gsLst>
          <a:path path="circle">
            <a:fillToRect b="50%" l="50%" r="50%" t="50%"/>
          </a:path>
          <a:tileRect/>
        </a:gradFill>
      </p:bgPr>
    </p:bg>
    <p:spTree>
      <p:nvGrpSpPr>
        <p:cNvPr id="5" name="Shape 5"/>
        <p:cNvGrpSpPr/>
        <p:nvPr/>
      </p:nvGrpSpPr>
      <p:grpSpPr>
        <a:xfrm>
          <a:off x="0" y="0"/>
          <a:ext cx="0" cy="0"/>
          <a:chOff x="0" y="0"/>
          <a:chExt cx="0" cy="0"/>
        </a:xfrm>
      </p:grpSpPr>
      <p:sp>
        <p:nvSpPr>
          <p:cNvPr id="6" name="Google Shape;6;p9"/>
          <p:cNvSpPr/>
          <p:nvPr/>
        </p:nvSpPr>
        <p:spPr>
          <a:xfrm>
            <a:off x="0" y="6176962"/>
            <a:ext cx="12192000" cy="694882"/>
          </a:xfrm>
          <a:prstGeom prst="rect">
            <a:avLst/>
          </a:prstGeom>
          <a:gradFill>
            <a:gsLst>
              <a:gs pos="0">
                <a:srgbClr val="FFFFFF"/>
              </a:gs>
              <a:gs pos="55000">
                <a:srgbClr val="FFFFFF">
                  <a:alpha val="95686"/>
                </a:srgbClr>
              </a:gs>
              <a:gs pos="100000">
                <a:srgbClr val="FFFFFF"/>
              </a:gs>
            </a:gsLst>
            <a:lin ang="0" scaled="0"/>
          </a:gradFill>
          <a:ln>
            <a:noFill/>
          </a:ln>
        </p:spPr>
        <p:txBody>
          <a:bodyPr anchorCtr="0" anchor="ctr" bIns="0" lIns="0" spcFirstLastPara="1" rIns="0" wrap="square" tIns="0">
            <a:noAutofit/>
          </a:bodyPr>
          <a:lstStyle/>
          <a:p>
            <a:pPr indent="0" lvl="0" marL="0" marR="0" rtl="0" algn="ctr">
              <a:lnSpc>
                <a:spcPct val="100000"/>
              </a:lnSpc>
              <a:spcBef>
                <a:spcPts val="0"/>
              </a:spcBef>
              <a:spcAft>
                <a:spcPts val="0"/>
              </a:spcAft>
              <a:buClr>
                <a:srgbClr val="FFFFFF"/>
              </a:buClr>
              <a:buSzPts val="1800"/>
              <a:buFont typeface="Nunito Sans"/>
              <a:buNone/>
            </a:pPr>
            <a:r>
              <a:t/>
            </a:r>
            <a:endParaRPr b="0" i="0" sz="1800" u="none" cap="none" strike="noStrike">
              <a:solidFill>
                <a:srgbClr val="FFFFFF"/>
              </a:solidFill>
              <a:latin typeface="Nunito Sans"/>
              <a:ea typeface="Nunito Sans"/>
              <a:cs typeface="Nunito Sans"/>
              <a:sym typeface="Nunito Sans"/>
            </a:endParaRPr>
          </a:p>
        </p:txBody>
      </p:sp>
      <p:pic>
        <p:nvPicPr>
          <p:cNvPr descr="Google Shape;7;p6" id="7" name="Google Shape;7;p9"/>
          <p:cNvPicPr preferRelativeResize="0"/>
          <p:nvPr/>
        </p:nvPicPr>
        <p:blipFill rotWithShape="1">
          <a:blip r:embed="rId1">
            <a:alphaModFix/>
          </a:blip>
          <a:srcRect b="0" l="0" r="0" t="0"/>
          <a:stretch/>
        </p:blipFill>
        <p:spPr>
          <a:xfrm>
            <a:off x="0" y="5994687"/>
            <a:ext cx="3028952" cy="1009654"/>
          </a:xfrm>
          <a:prstGeom prst="rect">
            <a:avLst/>
          </a:prstGeom>
          <a:noFill/>
          <a:ln>
            <a:noFill/>
          </a:ln>
        </p:spPr>
      </p:pic>
      <p:sp>
        <p:nvSpPr>
          <p:cNvPr id="8" name="Google Shape;8;p9"/>
          <p:cNvSpPr txBox="1"/>
          <p:nvPr>
            <p:ph type="title"/>
          </p:nvPr>
        </p:nvSpPr>
        <p:spPr>
          <a:xfrm>
            <a:off x="838200" y="681037"/>
            <a:ext cx="10515600" cy="1009651"/>
          </a:xfrm>
          <a:prstGeom prst="rect">
            <a:avLst/>
          </a:prstGeom>
          <a:noFill/>
          <a:ln>
            <a:noFill/>
          </a:ln>
        </p:spPr>
        <p:txBody>
          <a:bodyPr anchorCtr="0" anchor="ctr" bIns="45675" lIns="45675" spcFirstLastPara="1" rIns="45675" wrap="square" tIns="45675">
            <a:normAutofit/>
          </a:bodyPr>
          <a:lstStyle>
            <a:lvl1pPr lvl="0"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1pPr>
            <a:lvl2pPr lvl="1"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2pPr>
            <a:lvl3pPr lvl="2"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3pPr>
            <a:lvl4pPr lvl="3"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4pPr>
            <a:lvl5pPr lvl="4"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5pPr>
            <a:lvl6pPr lvl="5"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6pPr>
            <a:lvl7pPr lvl="6"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7pPr>
            <a:lvl8pPr lvl="7"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8pPr>
            <a:lvl9pPr lvl="8" marR="0" rtl="0" algn="r">
              <a:lnSpc>
                <a:spcPct val="90000"/>
              </a:lnSpc>
              <a:spcBef>
                <a:spcPts val="0"/>
              </a:spcBef>
              <a:spcAft>
                <a:spcPts val="0"/>
              </a:spcAft>
              <a:buClr>
                <a:srgbClr val="000000"/>
              </a:buClr>
              <a:buSzPts val="3200"/>
              <a:buFont typeface="Nunito Sans"/>
              <a:buNone/>
              <a:defRPr b="0" i="0" sz="3200" u="none" cap="none" strike="noStrike">
                <a:solidFill>
                  <a:srgbClr val="000000"/>
                </a:solidFill>
                <a:latin typeface="Nunito Sans"/>
                <a:ea typeface="Nunito Sans"/>
                <a:cs typeface="Nunito Sans"/>
                <a:sym typeface="Nunito Sans"/>
              </a:defRPr>
            </a:lvl9pPr>
          </a:lstStyle>
          <a:p/>
        </p:txBody>
      </p:sp>
      <p:sp>
        <p:nvSpPr>
          <p:cNvPr id="9" name="Google Shape;9;p9"/>
          <p:cNvSpPr txBox="1"/>
          <p:nvPr>
            <p:ph idx="1" type="body"/>
          </p:nvPr>
        </p:nvSpPr>
        <p:spPr>
          <a:xfrm>
            <a:off x="838200" y="1825625"/>
            <a:ext cx="10515600" cy="4351338"/>
          </a:xfrm>
          <a:prstGeom prst="rect">
            <a:avLst/>
          </a:prstGeom>
          <a:noFill/>
          <a:ln>
            <a:noFill/>
          </a:ln>
        </p:spPr>
        <p:txBody>
          <a:bodyPr anchorCtr="0" anchor="t" bIns="45675" lIns="45675" spcFirstLastPara="1" rIns="45675" wrap="square" tIns="45675">
            <a:normAutofit/>
          </a:bodyPr>
          <a:lstStyle>
            <a:lvl1pPr indent="-457200" lvl="0" marL="4572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1pPr>
            <a:lvl2pPr indent="-457200" lvl="1" marL="9144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2pPr>
            <a:lvl3pPr indent="-457200" lvl="2" marL="13716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3pPr>
            <a:lvl4pPr indent="-457200" lvl="3" marL="18288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4pPr>
            <a:lvl5pPr indent="-457200" lvl="4" marL="22860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5pPr>
            <a:lvl6pPr indent="-457200" lvl="5" marL="27432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6pPr>
            <a:lvl7pPr indent="-457200" lvl="6" marL="32004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7pPr>
            <a:lvl8pPr indent="-457200" lvl="7" marL="36576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8pPr>
            <a:lvl9pPr indent="-457200" lvl="8" marL="4114800" marR="0" rtl="0" algn="l">
              <a:lnSpc>
                <a:spcPct val="90000"/>
              </a:lnSpc>
              <a:spcBef>
                <a:spcPts val="1000"/>
              </a:spcBef>
              <a:spcAft>
                <a:spcPts val="0"/>
              </a:spcAft>
              <a:buClr>
                <a:srgbClr val="000000"/>
              </a:buClr>
              <a:buSzPts val="3600"/>
              <a:buFont typeface="Arial"/>
              <a:buChar char="•"/>
              <a:defRPr b="0" i="0" sz="3600" u="none" cap="none" strike="noStrike">
                <a:solidFill>
                  <a:srgbClr val="000000"/>
                </a:solidFill>
                <a:latin typeface="Nunito Sans"/>
                <a:ea typeface="Nunito Sans"/>
                <a:cs typeface="Nunito Sans"/>
                <a:sym typeface="Nunito Sans"/>
              </a:defRPr>
            </a:lvl9pPr>
          </a:lstStyle>
          <a:p/>
        </p:txBody>
      </p:sp>
      <p:sp>
        <p:nvSpPr>
          <p:cNvPr id="10" name="Google Shape;10;p9"/>
          <p:cNvSpPr txBox="1"/>
          <p:nvPr>
            <p:ph idx="12" type="sldNum"/>
          </p:nvPr>
        </p:nvSpPr>
        <p:spPr>
          <a:xfrm>
            <a:off x="8463948" y="6224225"/>
            <a:ext cx="273652" cy="264251"/>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000000"/>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400"/>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
          <p:cNvSpPr txBox="1"/>
          <p:nvPr>
            <p:ph idx="4294967295" type="ctrTitle"/>
          </p:nvPr>
        </p:nvSpPr>
        <p:spPr>
          <a:xfrm>
            <a:off x="1524000" y="656424"/>
            <a:ext cx="9144000" cy="2701203"/>
          </a:xfrm>
          <a:prstGeom prst="rect">
            <a:avLst/>
          </a:prstGeom>
          <a:noFill/>
          <a:ln>
            <a:noFill/>
          </a:ln>
        </p:spPr>
        <p:txBody>
          <a:bodyPr anchorCtr="0" anchor="b" bIns="45675" lIns="45675" spcFirstLastPara="1" rIns="45675" wrap="square" tIns="45675">
            <a:normAutofit/>
          </a:bodyPr>
          <a:lstStyle/>
          <a:p>
            <a:pPr indent="0" lvl="0" marL="0" marR="0" rtl="0" algn="ctr">
              <a:lnSpc>
                <a:spcPct val="90000"/>
              </a:lnSpc>
              <a:spcBef>
                <a:spcPts val="0"/>
              </a:spcBef>
              <a:spcAft>
                <a:spcPts val="0"/>
              </a:spcAft>
              <a:buClr>
                <a:srgbClr val="FFFFFF"/>
              </a:buClr>
              <a:buSzPts val="6000"/>
              <a:buFont typeface="Arial"/>
              <a:buNone/>
            </a:pPr>
            <a:r>
              <a:rPr b="1" i="0" lang="en-US" sz="6000" u="none" cap="none" strike="noStrike">
                <a:solidFill>
                  <a:srgbClr val="FFFFFF"/>
                </a:solidFill>
                <a:latin typeface="Arial"/>
                <a:ea typeface="Arial"/>
                <a:cs typeface="Arial"/>
                <a:sym typeface="Arial"/>
              </a:rPr>
              <a:t>Overcoming Stress &amp; Burnout</a:t>
            </a:r>
            <a:endParaRPr/>
          </a:p>
        </p:txBody>
      </p:sp>
      <p:sp>
        <p:nvSpPr>
          <p:cNvPr id="134" name="Google Shape;134;p1"/>
          <p:cNvSpPr txBox="1"/>
          <p:nvPr>
            <p:ph idx="4294967295" type="subTitle"/>
          </p:nvPr>
        </p:nvSpPr>
        <p:spPr>
          <a:xfrm>
            <a:off x="1524000" y="4114800"/>
            <a:ext cx="9144000" cy="1143000"/>
          </a:xfrm>
          <a:prstGeom prst="rect">
            <a:avLst/>
          </a:prstGeom>
          <a:noFill/>
          <a:ln>
            <a:noFill/>
          </a:ln>
        </p:spPr>
        <p:txBody>
          <a:bodyPr anchorCtr="0" anchor="t" bIns="45675" lIns="45675" spcFirstLastPara="1" rIns="45675" wrap="square" tIns="45675">
            <a:normAutofit/>
          </a:bodyPr>
          <a:lstStyle/>
          <a:p>
            <a:pPr indent="0" lvl="0" marL="0" marR="0" rtl="0" algn="ctr">
              <a:lnSpc>
                <a:spcPct val="90000"/>
              </a:lnSpc>
              <a:spcBef>
                <a:spcPts val="0"/>
              </a:spcBef>
              <a:spcAft>
                <a:spcPts val="0"/>
              </a:spcAft>
              <a:buClr>
                <a:srgbClr val="FFFFFF"/>
              </a:buClr>
              <a:buSzPts val="3400"/>
              <a:buFont typeface="Arial"/>
              <a:buNone/>
            </a:pPr>
            <a:r>
              <a:rPr b="0" i="0" lang="en-US" sz="3400" u="none" cap="none" strike="noStrike">
                <a:solidFill>
                  <a:srgbClr val="FFFFFF"/>
                </a:solidFill>
                <a:latin typeface="Arial"/>
                <a:ea typeface="Arial"/>
                <a:cs typeface="Arial"/>
                <a:sym typeface="Arial"/>
              </a:rPr>
              <a:t>Part 1</a:t>
            </a:r>
            <a:endParaRPr/>
          </a:p>
          <a:p>
            <a:pPr indent="0" lvl="0" marL="0" marR="0" rtl="0" algn="ctr">
              <a:lnSpc>
                <a:spcPct val="90000"/>
              </a:lnSpc>
              <a:spcBef>
                <a:spcPts val="900"/>
              </a:spcBef>
              <a:spcAft>
                <a:spcPts val="0"/>
              </a:spcAft>
              <a:buClr>
                <a:srgbClr val="FFFFFF"/>
              </a:buClr>
              <a:buSzPts val="3400"/>
              <a:buFont typeface="Arial"/>
              <a:buNone/>
            </a:pPr>
            <a:r>
              <a:rPr b="0" i="0" lang="en-US" sz="3400" u="none" cap="none" strike="noStrike">
                <a:solidFill>
                  <a:srgbClr val="FFFFFF"/>
                </a:solidFill>
                <a:latin typeface="Arial"/>
                <a:ea typeface="Arial"/>
                <a:cs typeface="Arial"/>
                <a:sym typeface="Arial"/>
              </a:rPr>
              <a:t>Instructor: Jason Parks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
          <p:cNvSpPr txBox="1"/>
          <p:nvPr>
            <p:ph type="title"/>
          </p:nvPr>
        </p:nvSpPr>
        <p:spPr>
          <a:xfrm>
            <a:off x="1371600" y="656425"/>
            <a:ext cx="9435001" cy="776400"/>
          </a:xfrm>
          <a:prstGeom prst="rect">
            <a:avLst/>
          </a:prstGeom>
          <a:noFill/>
          <a:ln>
            <a:noFill/>
          </a:ln>
        </p:spPr>
        <p:txBody>
          <a:bodyPr anchorCtr="0" anchor="ctr" bIns="45675" lIns="45675" spcFirstLastPara="1" rIns="45675" wrap="square" tIns="45675">
            <a:normAutofit/>
          </a:bodyPr>
          <a:lstStyle/>
          <a:p>
            <a:pPr indent="0" lvl="0" marL="0" marR="0" rtl="0" algn="l">
              <a:lnSpc>
                <a:spcPct val="90000"/>
              </a:lnSpc>
              <a:spcBef>
                <a:spcPts val="0"/>
              </a:spcBef>
              <a:spcAft>
                <a:spcPts val="0"/>
              </a:spcAft>
              <a:buClr>
                <a:srgbClr val="0070C0"/>
              </a:buClr>
              <a:buSzPts val="4200"/>
              <a:buFont typeface="Arial"/>
              <a:buNone/>
            </a:pPr>
            <a:r>
              <a:rPr b="1" lang="en-US" sz="4200">
                <a:solidFill>
                  <a:srgbClr val="0070C0"/>
                </a:solidFill>
                <a:latin typeface="Arial"/>
                <a:ea typeface="Arial"/>
                <a:cs typeface="Arial"/>
                <a:sym typeface="Arial"/>
              </a:rPr>
              <a:t>Copyright Jason Parks 2024©</a:t>
            </a:r>
            <a:endParaRPr/>
          </a:p>
        </p:txBody>
      </p:sp>
      <p:sp>
        <p:nvSpPr>
          <p:cNvPr id="140" name="Google Shape;140;p2"/>
          <p:cNvSpPr txBox="1"/>
          <p:nvPr/>
        </p:nvSpPr>
        <p:spPr>
          <a:xfrm>
            <a:off x="1417322" y="1714499"/>
            <a:ext cx="9343554" cy="4083373"/>
          </a:xfrm>
          <a:prstGeom prst="rect">
            <a:avLst/>
          </a:prstGeom>
          <a:noFill/>
          <a:ln>
            <a:noFill/>
          </a:ln>
        </p:spPr>
        <p:txBody>
          <a:bodyPr anchorCtr="0" anchor="t" bIns="45675" lIns="45675" spcFirstLastPara="1" rIns="45675" wrap="square" tIns="45675">
            <a:spAutoFit/>
          </a:bodyPr>
          <a:lstStyle/>
          <a:p>
            <a:pPr indent="0" lvl="0" marL="0" marR="0" rtl="0" algn="l">
              <a:lnSpc>
                <a:spcPct val="115000"/>
              </a:lnSpc>
              <a:spcBef>
                <a:spcPts val="0"/>
              </a:spcBef>
              <a:spcAft>
                <a:spcPts val="0"/>
              </a:spcAft>
              <a:buClr>
                <a:srgbClr val="000000"/>
              </a:buClr>
              <a:buSzPts val="2600"/>
              <a:buFont typeface="Arial"/>
              <a:buNone/>
            </a:pPr>
            <a:r>
              <a:rPr b="0" i="0" lang="en-US" sz="2600" u="none" cap="none" strike="noStrike">
                <a:solidFill>
                  <a:srgbClr val="000000"/>
                </a:solidFill>
                <a:latin typeface="Arial"/>
                <a:ea typeface="Arial"/>
                <a:cs typeface="Arial"/>
                <a:sym typeface="Arial"/>
              </a:rPr>
              <a:t>All federal and state copyrights in my lectures and course materials are reserved by me. You are authorized to take notes in class for your own personal use and for no other purpose. You are not authorized to record my lectures or to make any commercial use of them or to provide them to anyone else other than students currently enrolled in this course, without my prior written permission. In addition to legal sanctions for violations of copyright law, students found in violation of these prohibitions may be subject to university disciplinary action.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3"/>
          <p:cNvSpPr txBox="1"/>
          <p:nvPr>
            <p:ph type="title"/>
          </p:nvPr>
        </p:nvSpPr>
        <p:spPr>
          <a:xfrm>
            <a:off x="1524000" y="1745975"/>
            <a:ext cx="9144001" cy="2387603"/>
          </a:xfrm>
          <a:prstGeom prst="rect">
            <a:avLst/>
          </a:prstGeom>
          <a:noFill/>
          <a:ln>
            <a:noFill/>
          </a:ln>
        </p:spPr>
        <p:txBody>
          <a:bodyPr anchorCtr="0" anchor="b" bIns="45675" lIns="45675" spcFirstLastPara="1" rIns="45675" wrap="square" tIns="45675">
            <a:normAutofit/>
          </a:bodyPr>
          <a:lstStyle/>
          <a:p>
            <a:pPr indent="0" lvl="0" marL="0" marR="0" rtl="0" algn="ctr">
              <a:lnSpc>
                <a:spcPct val="90000"/>
              </a:lnSpc>
              <a:spcBef>
                <a:spcPts val="0"/>
              </a:spcBef>
              <a:spcAft>
                <a:spcPts val="0"/>
              </a:spcAft>
              <a:buClr>
                <a:srgbClr val="000000"/>
              </a:buClr>
              <a:buSzPts val="8600"/>
              <a:buFont typeface="Nunito Sans"/>
              <a:buNone/>
            </a:pPr>
            <a:r>
              <a:rPr lang="en-US" sz="8600">
                <a:latin typeface="Arial"/>
                <a:ea typeface="Arial"/>
                <a:cs typeface="Arial"/>
                <a:sym typeface="Arial"/>
              </a:rPr>
              <a:t>What is burnout?</a:t>
            </a:r>
            <a:endParaRPr>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4"/>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p>
            <a:pPr indent="0" lvl="0" marL="0" rtl="0" algn="l">
              <a:lnSpc>
                <a:spcPct val="90000"/>
              </a:lnSpc>
              <a:spcBef>
                <a:spcPts val="0"/>
              </a:spcBef>
              <a:spcAft>
                <a:spcPts val="0"/>
              </a:spcAft>
              <a:buClr>
                <a:srgbClr val="000000"/>
              </a:buClr>
              <a:buSzPts val="4400"/>
              <a:buFont typeface="Nunito Sans"/>
              <a:buNone/>
            </a:pPr>
            <a:r>
              <a:rPr lang="en-US" sz="4400">
                <a:latin typeface="Arial"/>
                <a:ea typeface="Arial"/>
                <a:cs typeface="Arial"/>
                <a:sym typeface="Arial"/>
              </a:rPr>
              <a:t>Burnout Factors</a:t>
            </a:r>
            <a:endParaRPr>
              <a:latin typeface="Arial"/>
              <a:ea typeface="Arial"/>
              <a:cs typeface="Arial"/>
              <a:sym typeface="Arial"/>
            </a:endParaRPr>
          </a:p>
        </p:txBody>
      </p:sp>
      <p:sp>
        <p:nvSpPr>
          <p:cNvPr id="151" name="Google Shape;151;p4"/>
          <p:cNvSpPr txBox="1"/>
          <p:nvPr>
            <p:ph idx="1" type="body"/>
          </p:nvPr>
        </p:nvSpPr>
        <p:spPr>
          <a:xfrm>
            <a:off x="838200" y="1825625"/>
            <a:ext cx="10515600" cy="4351338"/>
          </a:xfrm>
          <a:prstGeom prst="rect">
            <a:avLst/>
          </a:prstGeom>
          <a:noFill/>
          <a:ln>
            <a:noFill/>
          </a:ln>
        </p:spPr>
        <p:txBody>
          <a:bodyPr anchorCtr="0" anchor="t" bIns="45675" lIns="45675" spcFirstLastPara="1" rIns="45675" wrap="square" tIns="45675">
            <a:normAutofit/>
          </a:bodyPr>
          <a:lstStyle/>
          <a:p>
            <a:pPr indent="-342900" lvl="0" marL="457200" rtl="0" algn="l">
              <a:lnSpc>
                <a:spcPct val="90000"/>
              </a:lnSpc>
              <a:spcBef>
                <a:spcPts val="0"/>
              </a:spcBef>
              <a:spcAft>
                <a:spcPts val="0"/>
              </a:spcAft>
              <a:buSzPts val="3600"/>
              <a:buChar char="•"/>
            </a:pPr>
            <a:r>
              <a:rPr i="0" lang="en-US" sz="3600" u="none" cap="none" strike="noStrike">
                <a:solidFill>
                  <a:srgbClr val="000000"/>
                </a:solidFill>
                <a:latin typeface="Arial"/>
                <a:ea typeface="Arial"/>
                <a:cs typeface="Arial"/>
                <a:sym typeface="Arial"/>
              </a:rPr>
              <a:t>Workload</a:t>
            </a:r>
            <a:endParaRPr>
              <a:latin typeface="Arial"/>
              <a:ea typeface="Arial"/>
              <a:cs typeface="Arial"/>
              <a:sym typeface="Arial"/>
            </a:endParaRPr>
          </a:p>
          <a:p>
            <a:pPr indent="-342900" lvl="0" marL="457200" rtl="0" algn="l">
              <a:lnSpc>
                <a:spcPct val="90000"/>
              </a:lnSpc>
              <a:spcBef>
                <a:spcPts val="1000"/>
              </a:spcBef>
              <a:spcAft>
                <a:spcPts val="0"/>
              </a:spcAft>
              <a:buSzPts val="3600"/>
              <a:buChar char="•"/>
            </a:pPr>
            <a:r>
              <a:rPr i="0" lang="en-US" sz="3600" u="none" cap="none" strike="noStrike">
                <a:solidFill>
                  <a:srgbClr val="000000"/>
                </a:solidFill>
                <a:latin typeface="Arial"/>
                <a:ea typeface="Arial"/>
                <a:cs typeface="Arial"/>
                <a:sym typeface="Arial"/>
              </a:rPr>
              <a:t>Control </a:t>
            </a:r>
            <a:endParaRPr>
              <a:latin typeface="Arial"/>
              <a:ea typeface="Arial"/>
              <a:cs typeface="Arial"/>
              <a:sym typeface="Arial"/>
            </a:endParaRPr>
          </a:p>
          <a:p>
            <a:pPr indent="-342900" lvl="0" marL="457200" rtl="0" algn="l">
              <a:lnSpc>
                <a:spcPct val="90000"/>
              </a:lnSpc>
              <a:spcBef>
                <a:spcPts val="1000"/>
              </a:spcBef>
              <a:spcAft>
                <a:spcPts val="0"/>
              </a:spcAft>
              <a:buSzPts val="3600"/>
              <a:buChar char="•"/>
            </a:pPr>
            <a:r>
              <a:rPr i="0" lang="en-US" sz="3600" u="none" cap="none" strike="noStrike">
                <a:solidFill>
                  <a:srgbClr val="000000"/>
                </a:solidFill>
                <a:latin typeface="Arial"/>
                <a:ea typeface="Arial"/>
                <a:cs typeface="Arial"/>
                <a:sym typeface="Arial"/>
              </a:rPr>
              <a:t>Reward      </a:t>
            </a:r>
            <a:endParaRPr>
              <a:latin typeface="Arial"/>
              <a:ea typeface="Arial"/>
              <a:cs typeface="Arial"/>
              <a:sym typeface="Arial"/>
            </a:endParaRPr>
          </a:p>
          <a:p>
            <a:pPr indent="-342900" lvl="0" marL="457200" rtl="0" algn="l">
              <a:lnSpc>
                <a:spcPct val="90000"/>
              </a:lnSpc>
              <a:spcBef>
                <a:spcPts val="1000"/>
              </a:spcBef>
              <a:spcAft>
                <a:spcPts val="0"/>
              </a:spcAft>
              <a:buSzPts val="3600"/>
              <a:buChar char="•"/>
            </a:pPr>
            <a:r>
              <a:rPr i="0" lang="en-US" sz="3600" u="none" cap="none" strike="noStrike">
                <a:solidFill>
                  <a:srgbClr val="000000"/>
                </a:solidFill>
                <a:latin typeface="Arial"/>
                <a:ea typeface="Arial"/>
                <a:cs typeface="Arial"/>
                <a:sym typeface="Arial"/>
              </a:rPr>
              <a:t>Community</a:t>
            </a:r>
            <a:endParaRPr>
              <a:latin typeface="Arial"/>
              <a:ea typeface="Arial"/>
              <a:cs typeface="Arial"/>
              <a:sym typeface="Arial"/>
            </a:endParaRPr>
          </a:p>
          <a:p>
            <a:pPr indent="-342900" lvl="0" marL="457200" rtl="0" algn="l">
              <a:lnSpc>
                <a:spcPct val="90000"/>
              </a:lnSpc>
              <a:spcBef>
                <a:spcPts val="1000"/>
              </a:spcBef>
              <a:spcAft>
                <a:spcPts val="0"/>
              </a:spcAft>
              <a:buSzPts val="3600"/>
              <a:buChar char="•"/>
            </a:pPr>
            <a:r>
              <a:rPr i="0" lang="en-US" sz="3600" u="none" cap="none" strike="noStrike">
                <a:solidFill>
                  <a:srgbClr val="000000"/>
                </a:solidFill>
                <a:latin typeface="Arial"/>
                <a:ea typeface="Arial"/>
                <a:cs typeface="Arial"/>
                <a:sym typeface="Arial"/>
              </a:rPr>
              <a:t>Values</a:t>
            </a:r>
            <a:endParaRPr>
              <a:latin typeface="Arial"/>
              <a:ea typeface="Arial"/>
              <a:cs typeface="Arial"/>
              <a:sym typeface="Arial"/>
            </a:endParaRPr>
          </a:p>
          <a:p>
            <a:pPr indent="-342900" lvl="0" marL="457200" rtl="0" algn="l">
              <a:lnSpc>
                <a:spcPct val="90000"/>
              </a:lnSpc>
              <a:spcBef>
                <a:spcPts val="1000"/>
              </a:spcBef>
              <a:spcAft>
                <a:spcPts val="0"/>
              </a:spcAft>
              <a:buSzPts val="3600"/>
              <a:buChar char="•"/>
            </a:pPr>
            <a:r>
              <a:rPr i="0" lang="en-US" sz="3600" u="none" cap="none" strike="noStrike">
                <a:solidFill>
                  <a:srgbClr val="000000"/>
                </a:solidFill>
                <a:latin typeface="Arial"/>
                <a:ea typeface="Arial"/>
                <a:cs typeface="Arial"/>
                <a:sym typeface="Arial"/>
              </a:rPr>
              <a:t>Emotional Toll </a:t>
            </a:r>
            <a:endParaRPr>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5"/>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p>
            <a:pPr indent="0" lvl="0" marL="0" rtl="0" algn="l">
              <a:lnSpc>
                <a:spcPct val="90000"/>
              </a:lnSpc>
              <a:spcBef>
                <a:spcPts val="0"/>
              </a:spcBef>
              <a:spcAft>
                <a:spcPts val="0"/>
              </a:spcAft>
              <a:buClr>
                <a:srgbClr val="000000"/>
              </a:buClr>
              <a:buSzPts val="4400"/>
              <a:buFont typeface="Nunito Sans"/>
              <a:buNone/>
            </a:pPr>
            <a:r>
              <a:rPr lang="en-US" sz="4400">
                <a:latin typeface="Arial"/>
                <a:ea typeface="Arial"/>
                <a:cs typeface="Arial"/>
                <a:sym typeface="Arial"/>
              </a:rPr>
              <a:t>Mental Health Statistics</a:t>
            </a:r>
            <a:endParaRPr>
              <a:latin typeface="Arial"/>
              <a:ea typeface="Arial"/>
              <a:cs typeface="Arial"/>
              <a:sym typeface="Arial"/>
            </a:endParaRPr>
          </a:p>
        </p:txBody>
      </p:sp>
      <p:sp>
        <p:nvSpPr>
          <p:cNvPr id="157" name="Google Shape;157;p5"/>
          <p:cNvSpPr txBox="1"/>
          <p:nvPr>
            <p:ph idx="1" type="body"/>
          </p:nvPr>
        </p:nvSpPr>
        <p:spPr>
          <a:xfrm>
            <a:off x="838200" y="1825625"/>
            <a:ext cx="10515600" cy="4351338"/>
          </a:xfrm>
          <a:prstGeom prst="rect">
            <a:avLst/>
          </a:prstGeom>
          <a:noFill/>
          <a:ln>
            <a:noFill/>
          </a:ln>
        </p:spPr>
        <p:txBody>
          <a:bodyPr anchorCtr="0" anchor="t" bIns="45675" lIns="45675" spcFirstLastPara="1" rIns="45675" wrap="square" tIns="45675">
            <a:normAutofit/>
          </a:bodyPr>
          <a:lstStyle/>
          <a:p>
            <a:pPr indent="-277749" lvl="0" marL="370331" rtl="0" algn="l">
              <a:lnSpc>
                <a:spcPct val="90000"/>
              </a:lnSpc>
              <a:spcBef>
                <a:spcPts val="0"/>
              </a:spcBef>
              <a:spcAft>
                <a:spcPts val="0"/>
              </a:spcAft>
              <a:buSzPts val="2900"/>
              <a:buChar char="•"/>
            </a:pPr>
            <a:r>
              <a:rPr lang="en-US" sz="2900">
                <a:latin typeface="Arial"/>
                <a:ea typeface="Arial"/>
                <a:cs typeface="Arial"/>
                <a:sym typeface="Arial"/>
              </a:rPr>
              <a:t>Anxiety: Anxiety disorders such as generalized anxiety, obsessive-compulsive disorder and panic disorder are some of the most commonly diagnosed mental health conditions in the U.S., affecting 42.5 million adults.</a:t>
            </a:r>
            <a:endParaRPr>
              <a:latin typeface="Arial"/>
              <a:ea typeface="Arial"/>
              <a:cs typeface="Arial"/>
              <a:sym typeface="Arial"/>
            </a:endParaRPr>
          </a:p>
          <a:p>
            <a:pPr indent="-277749" lvl="0" marL="370331" rtl="0" algn="l">
              <a:lnSpc>
                <a:spcPct val="90000"/>
              </a:lnSpc>
              <a:spcBef>
                <a:spcPts val="800"/>
              </a:spcBef>
              <a:spcAft>
                <a:spcPts val="0"/>
              </a:spcAft>
              <a:buSzPts val="2900"/>
              <a:buChar char="•"/>
            </a:pPr>
            <a:r>
              <a:rPr lang="en-US" sz="2900">
                <a:latin typeface="Arial"/>
                <a:ea typeface="Arial"/>
                <a:cs typeface="Arial"/>
                <a:sym typeface="Arial"/>
              </a:rPr>
              <a:t>Depression: 21 million U.S. adults are living with depression, while 3.7 million people ages 12 to 17 experience major depression and 2.5 million people ages 12 to 17 experience severe depression.</a:t>
            </a:r>
            <a:endParaRPr>
              <a:latin typeface="Arial"/>
              <a:ea typeface="Arial"/>
              <a:cs typeface="Arial"/>
              <a:sym typeface="Arial"/>
            </a:endParaRPr>
          </a:p>
          <a:p>
            <a:pPr indent="-277749" lvl="0" marL="370331" rtl="0" algn="l">
              <a:lnSpc>
                <a:spcPct val="90000"/>
              </a:lnSpc>
              <a:spcBef>
                <a:spcPts val="800"/>
              </a:spcBef>
              <a:spcAft>
                <a:spcPts val="0"/>
              </a:spcAft>
              <a:buSzPts val="2900"/>
              <a:buChar char="•"/>
            </a:pPr>
            <a:r>
              <a:rPr lang="en-US" sz="2900">
                <a:latin typeface="Arial"/>
                <a:ea typeface="Arial"/>
                <a:cs typeface="Arial"/>
                <a:sym typeface="Arial"/>
              </a:rPr>
              <a:t>PTSD: There are 12 million U.S. adults living with post-traumatic stress disorder (PTSD).</a:t>
            </a:r>
            <a:endParaRPr>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6"/>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p>
            <a:pPr indent="0" lvl="0" marL="0" rtl="0" algn="l">
              <a:lnSpc>
                <a:spcPct val="90000"/>
              </a:lnSpc>
              <a:spcBef>
                <a:spcPts val="0"/>
              </a:spcBef>
              <a:spcAft>
                <a:spcPts val="0"/>
              </a:spcAft>
              <a:buClr>
                <a:srgbClr val="000000"/>
              </a:buClr>
              <a:buSzPts val="4400"/>
              <a:buFont typeface="Nunito Sans"/>
              <a:buNone/>
            </a:pPr>
            <a:r>
              <a:rPr lang="en-US" sz="4400">
                <a:latin typeface="Arial"/>
                <a:ea typeface="Arial"/>
                <a:cs typeface="Arial"/>
                <a:sym typeface="Arial"/>
              </a:rPr>
              <a:t>Caregiver Stress</a:t>
            </a:r>
            <a:endParaRPr>
              <a:latin typeface="Arial"/>
              <a:ea typeface="Arial"/>
              <a:cs typeface="Arial"/>
              <a:sym typeface="Arial"/>
            </a:endParaRPr>
          </a:p>
        </p:txBody>
      </p:sp>
      <p:sp>
        <p:nvSpPr>
          <p:cNvPr id="163" name="Google Shape;163;p6"/>
          <p:cNvSpPr txBox="1"/>
          <p:nvPr>
            <p:ph idx="1" type="body"/>
          </p:nvPr>
        </p:nvSpPr>
        <p:spPr>
          <a:xfrm>
            <a:off x="838200" y="1825625"/>
            <a:ext cx="10515600" cy="4351338"/>
          </a:xfrm>
          <a:prstGeom prst="rect">
            <a:avLst/>
          </a:prstGeom>
          <a:noFill/>
          <a:ln>
            <a:noFill/>
          </a:ln>
        </p:spPr>
        <p:txBody>
          <a:bodyPr anchorCtr="0" anchor="t" bIns="45675" lIns="45675" spcFirstLastPara="1" rIns="45675" wrap="square" tIns="45675">
            <a:normAutofit/>
          </a:bodyPr>
          <a:lstStyle/>
          <a:p>
            <a:pPr indent="-301752" lvl="0" marL="402336" rtl="0" algn="l">
              <a:lnSpc>
                <a:spcPct val="90000"/>
              </a:lnSpc>
              <a:spcBef>
                <a:spcPts val="0"/>
              </a:spcBef>
              <a:spcAft>
                <a:spcPts val="0"/>
              </a:spcAft>
              <a:buSzPts val="3100"/>
              <a:buChar char="•"/>
            </a:pPr>
            <a:r>
              <a:rPr lang="en-US" sz="3100">
                <a:latin typeface="Arial"/>
                <a:ea typeface="Arial"/>
                <a:cs typeface="Arial"/>
                <a:sym typeface="Arial"/>
              </a:rPr>
              <a:t>43.5 million adults in the United States have provided unpaid care to an adult or a child in the prior 12 months. </a:t>
            </a:r>
            <a:endParaRPr>
              <a:latin typeface="Arial"/>
              <a:ea typeface="Arial"/>
              <a:cs typeface="Arial"/>
              <a:sym typeface="Arial"/>
            </a:endParaRPr>
          </a:p>
          <a:p>
            <a:pPr indent="-301752" lvl="0" marL="402336" rtl="0" algn="l">
              <a:lnSpc>
                <a:spcPct val="90000"/>
              </a:lnSpc>
              <a:spcBef>
                <a:spcPts val="800"/>
              </a:spcBef>
              <a:spcAft>
                <a:spcPts val="0"/>
              </a:spcAft>
              <a:buSzPts val="3100"/>
              <a:buChar char="•"/>
            </a:pPr>
            <a:r>
              <a:rPr lang="en-US" sz="3100">
                <a:latin typeface="Arial"/>
                <a:ea typeface="Arial"/>
                <a:cs typeface="Arial"/>
                <a:sym typeface="Arial"/>
              </a:rPr>
              <a:t>Approximately 34.2 million Americans have provided unpaid care to an adult age 50 or older in the prior 12 months. </a:t>
            </a:r>
            <a:endParaRPr>
              <a:latin typeface="Arial"/>
              <a:ea typeface="Arial"/>
              <a:cs typeface="Arial"/>
              <a:sym typeface="Arial"/>
            </a:endParaRPr>
          </a:p>
          <a:p>
            <a:pPr indent="-301752" lvl="0" marL="402336" rtl="0" algn="l">
              <a:lnSpc>
                <a:spcPct val="90000"/>
              </a:lnSpc>
              <a:spcBef>
                <a:spcPts val="800"/>
              </a:spcBef>
              <a:spcAft>
                <a:spcPts val="0"/>
              </a:spcAft>
              <a:buSzPts val="3100"/>
              <a:buChar char="•"/>
            </a:pPr>
            <a:r>
              <a:rPr lang="en-US" sz="3100">
                <a:latin typeface="Arial"/>
                <a:ea typeface="Arial"/>
                <a:cs typeface="Arial"/>
                <a:sym typeface="Arial"/>
              </a:rPr>
              <a:t>Only 32 percent of caregivers report their loved one gets paid help from aides, housekeepers, or other people paid to help them. One in three caregivers have no help at all—paid or unpaid. </a:t>
            </a:r>
            <a:endParaRPr>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7"/>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p>
            <a:pPr indent="0" lvl="0" marL="0" rtl="0" algn="l">
              <a:lnSpc>
                <a:spcPct val="90000"/>
              </a:lnSpc>
              <a:spcBef>
                <a:spcPts val="0"/>
              </a:spcBef>
              <a:spcAft>
                <a:spcPts val="0"/>
              </a:spcAft>
              <a:buClr>
                <a:srgbClr val="000000"/>
              </a:buClr>
              <a:buSzPts val="4400"/>
              <a:buFont typeface="Nunito Sans"/>
              <a:buNone/>
            </a:pPr>
            <a:r>
              <a:rPr lang="en-US" sz="4400">
                <a:latin typeface="Arial"/>
                <a:ea typeface="Arial"/>
                <a:cs typeface="Arial"/>
                <a:sym typeface="Arial"/>
              </a:rPr>
              <a:t>Signs of Stress &amp; Burnout:</a:t>
            </a:r>
            <a:endParaRPr>
              <a:latin typeface="Arial"/>
              <a:ea typeface="Arial"/>
              <a:cs typeface="Arial"/>
              <a:sym typeface="Arial"/>
            </a:endParaRPr>
          </a:p>
        </p:txBody>
      </p:sp>
      <p:sp>
        <p:nvSpPr>
          <p:cNvPr id="169" name="Google Shape;169;p7"/>
          <p:cNvSpPr txBox="1"/>
          <p:nvPr>
            <p:ph idx="1" type="body"/>
          </p:nvPr>
        </p:nvSpPr>
        <p:spPr>
          <a:xfrm>
            <a:off x="838200" y="1825625"/>
            <a:ext cx="10515600" cy="4351338"/>
          </a:xfrm>
          <a:prstGeom prst="rect">
            <a:avLst/>
          </a:prstGeom>
          <a:noFill/>
          <a:ln>
            <a:noFill/>
          </a:ln>
        </p:spPr>
        <p:txBody>
          <a:bodyPr anchorCtr="0" anchor="t" bIns="45675" lIns="45675" spcFirstLastPara="1" rIns="45675" wrap="square" tIns="45675">
            <a:normAutofit/>
          </a:bodyPr>
          <a:lstStyle/>
          <a:p>
            <a:pPr indent="-264031" lvl="0" marL="352042" rtl="0" algn="l">
              <a:lnSpc>
                <a:spcPct val="90000"/>
              </a:lnSpc>
              <a:spcBef>
                <a:spcPts val="0"/>
              </a:spcBef>
              <a:spcAft>
                <a:spcPts val="0"/>
              </a:spcAft>
              <a:buSzPts val="2700"/>
              <a:buChar char="•"/>
            </a:pPr>
            <a:r>
              <a:rPr lang="en-US" sz="2700">
                <a:latin typeface="Arial"/>
                <a:ea typeface="Arial"/>
                <a:cs typeface="Arial"/>
                <a:sym typeface="Arial"/>
              </a:rPr>
              <a:t>You have much less energy than you once had </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You’re constantly exhausted, even after sleeping or taking a break </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You neglect your own needs, either because you’re too busy or you don’t care anymore </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Your life revolves around caregiving, but it gives you little satisfaction </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You have trouble relaxing, even when help is available </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You’re increasingly impatient and irritable with the person you’re caring for </a:t>
            </a:r>
            <a:endParaRPr>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8"/>
          <p:cNvSpPr txBox="1"/>
          <p:nvPr>
            <p:ph type="title"/>
          </p:nvPr>
        </p:nvSpPr>
        <p:spPr>
          <a:xfrm>
            <a:off x="838200" y="365125"/>
            <a:ext cx="10515600" cy="1325563"/>
          </a:xfrm>
          <a:prstGeom prst="rect">
            <a:avLst/>
          </a:prstGeom>
          <a:noFill/>
          <a:ln>
            <a:noFill/>
          </a:ln>
        </p:spPr>
        <p:txBody>
          <a:bodyPr anchorCtr="0" anchor="ctr" bIns="45675" lIns="45675" spcFirstLastPara="1" rIns="45675" wrap="square" tIns="45675">
            <a:normAutofit/>
          </a:bodyPr>
          <a:lstStyle/>
          <a:p>
            <a:pPr indent="0" lvl="0" marL="0" rtl="0" algn="l">
              <a:lnSpc>
                <a:spcPct val="90000"/>
              </a:lnSpc>
              <a:spcBef>
                <a:spcPts val="0"/>
              </a:spcBef>
              <a:spcAft>
                <a:spcPts val="0"/>
              </a:spcAft>
              <a:buClr>
                <a:srgbClr val="000000"/>
              </a:buClr>
              <a:buSzPts val="4400"/>
              <a:buFont typeface="Nunito Sans"/>
              <a:buNone/>
            </a:pPr>
            <a:r>
              <a:rPr lang="en-US" sz="4400">
                <a:latin typeface="Arial"/>
                <a:ea typeface="Arial"/>
                <a:cs typeface="Arial"/>
                <a:sym typeface="Arial"/>
              </a:rPr>
              <a:t>Physical &amp; Emotional Symptoms </a:t>
            </a:r>
            <a:endParaRPr>
              <a:latin typeface="Arial"/>
              <a:ea typeface="Arial"/>
              <a:cs typeface="Arial"/>
              <a:sym typeface="Arial"/>
            </a:endParaRPr>
          </a:p>
        </p:txBody>
      </p:sp>
      <p:sp>
        <p:nvSpPr>
          <p:cNvPr id="175" name="Google Shape;175;p8"/>
          <p:cNvSpPr txBox="1"/>
          <p:nvPr>
            <p:ph idx="1" type="body"/>
          </p:nvPr>
        </p:nvSpPr>
        <p:spPr>
          <a:xfrm>
            <a:off x="838200" y="1825625"/>
            <a:ext cx="10515600" cy="4351338"/>
          </a:xfrm>
          <a:prstGeom prst="rect">
            <a:avLst/>
          </a:prstGeom>
          <a:noFill/>
          <a:ln>
            <a:noFill/>
          </a:ln>
        </p:spPr>
        <p:txBody>
          <a:bodyPr anchorCtr="0" anchor="t" bIns="45675" lIns="45675" spcFirstLastPara="1" rIns="45675" wrap="square" tIns="45675">
            <a:normAutofit/>
          </a:bodyPr>
          <a:lstStyle/>
          <a:p>
            <a:pPr indent="-290322" lvl="0" marL="374904" rtl="0" algn="l">
              <a:lnSpc>
                <a:spcPct val="90000"/>
              </a:lnSpc>
              <a:spcBef>
                <a:spcPts val="0"/>
              </a:spcBef>
              <a:spcAft>
                <a:spcPts val="0"/>
              </a:spcAft>
              <a:buSzPts val="2700"/>
              <a:buChar char="•"/>
            </a:pPr>
            <a:r>
              <a:rPr lang="en-US" sz="2700">
                <a:latin typeface="Arial"/>
                <a:ea typeface="Arial"/>
                <a:cs typeface="Arial"/>
                <a:sym typeface="Arial"/>
              </a:rPr>
              <a:t>Anxiety				• Irritability</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Hypertension		</a:t>
            </a:r>
            <a:r>
              <a:rPr lang="en-US" sz="2700">
                <a:solidFill>
                  <a:schemeClr val="dk1"/>
                </a:solidFill>
                <a:latin typeface="Arial"/>
                <a:ea typeface="Arial"/>
                <a:cs typeface="Arial"/>
                <a:sym typeface="Arial"/>
              </a:rPr>
              <a:t>• </a:t>
            </a:r>
            <a:r>
              <a:rPr lang="en-US" sz="2700">
                <a:latin typeface="Arial"/>
                <a:ea typeface="Arial"/>
                <a:cs typeface="Arial"/>
                <a:sym typeface="Arial"/>
              </a:rPr>
              <a:t>Insomnia</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Palpitations			</a:t>
            </a:r>
            <a:r>
              <a:rPr lang="en-US" sz="2700">
                <a:solidFill>
                  <a:schemeClr val="dk1"/>
                </a:solidFill>
                <a:latin typeface="Arial"/>
                <a:ea typeface="Arial"/>
                <a:cs typeface="Arial"/>
                <a:sym typeface="Arial"/>
              </a:rPr>
              <a:t>• </a:t>
            </a:r>
            <a:r>
              <a:rPr lang="en-US" sz="2700">
                <a:latin typeface="Arial"/>
                <a:ea typeface="Arial"/>
                <a:cs typeface="Arial"/>
                <a:sym typeface="Arial"/>
              </a:rPr>
              <a:t>Forgetfulness</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GI Issues			     </a:t>
            </a:r>
            <a:r>
              <a:rPr lang="en-US" sz="2700">
                <a:solidFill>
                  <a:schemeClr val="dk1"/>
                </a:solidFill>
                <a:latin typeface="Arial"/>
                <a:ea typeface="Arial"/>
                <a:cs typeface="Arial"/>
                <a:sym typeface="Arial"/>
              </a:rPr>
              <a:t>• </a:t>
            </a:r>
            <a:r>
              <a:rPr lang="en-US" sz="2700">
                <a:latin typeface="Arial"/>
                <a:ea typeface="Arial"/>
                <a:cs typeface="Arial"/>
                <a:sym typeface="Arial"/>
              </a:rPr>
              <a:t>Headaches</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Sadness		   		</a:t>
            </a:r>
            <a:r>
              <a:rPr lang="en-US" sz="2700">
                <a:solidFill>
                  <a:schemeClr val="dk1"/>
                </a:solidFill>
                <a:latin typeface="Arial"/>
                <a:ea typeface="Arial"/>
                <a:cs typeface="Arial"/>
                <a:sym typeface="Arial"/>
              </a:rPr>
              <a:t>• </a:t>
            </a:r>
            <a:r>
              <a:rPr lang="en-US" sz="2700">
                <a:latin typeface="Arial"/>
                <a:ea typeface="Arial"/>
                <a:cs typeface="Arial"/>
                <a:sym typeface="Arial"/>
              </a:rPr>
              <a:t>Depression</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Mental Fatigue		</a:t>
            </a:r>
            <a:r>
              <a:rPr lang="en-US" sz="2700">
                <a:solidFill>
                  <a:schemeClr val="dk1"/>
                </a:solidFill>
                <a:latin typeface="Arial"/>
                <a:ea typeface="Arial"/>
                <a:cs typeface="Arial"/>
                <a:sym typeface="Arial"/>
              </a:rPr>
              <a:t>• </a:t>
            </a:r>
            <a:r>
              <a:rPr lang="en-US" sz="2700">
                <a:latin typeface="Arial"/>
                <a:ea typeface="Arial"/>
                <a:cs typeface="Arial"/>
                <a:sym typeface="Arial"/>
              </a:rPr>
              <a:t>Physical Fatigue</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Defensive			</a:t>
            </a:r>
            <a:r>
              <a:rPr lang="en-US" sz="2700">
                <a:solidFill>
                  <a:schemeClr val="dk1"/>
                </a:solidFill>
                <a:latin typeface="Arial"/>
                <a:ea typeface="Arial"/>
                <a:cs typeface="Arial"/>
                <a:sym typeface="Arial"/>
              </a:rPr>
              <a:t>• </a:t>
            </a:r>
            <a:r>
              <a:rPr lang="en-US" sz="2700">
                <a:latin typeface="Arial"/>
                <a:ea typeface="Arial"/>
                <a:cs typeface="Arial"/>
                <a:sym typeface="Arial"/>
              </a:rPr>
              <a:t>Edgy</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Negative				</a:t>
            </a:r>
            <a:r>
              <a:rPr lang="en-US" sz="2700">
                <a:solidFill>
                  <a:schemeClr val="dk1"/>
                </a:solidFill>
                <a:latin typeface="Arial"/>
                <a:ea typeface="Arial"/>
                <a:cs typeface="Arial"/>
                <a:sym typeface="Arial"/>
              </a:rPr>
              <a:t>• </a:t>
            </a:r>
            <a:r>
              <a:rPr lang="en-US" sz="2700">
                <a:latin typeface="Arial"/>
                <a:ea typeface="Arial"/>
                <a:cs typeface="Arial"/>
                <a:sym typeface="Arial"/>
              </a:rPr>
              <a:t>Quick to anger</a:t>
            </a:r>
            <a:endParaRPr>
              <a:latin typeface="Arial"/>
              <a:ea typeface="Arial"/>
              <a:cs typeface="Arial"/>
              <a:sym typeface="Arial"/>
            </a:endParaRPr>
          </a:p>
          <a:p>
            <a:pPr indent="-264031" lvl="0" marL="352042" rtl="0" algn="l">
              <a:lnSpc>
                <a:spcPct val="90000"/>
              </a:lnSpc>
              <a:spcBef>
                <a:spcPts val="700"/>
              </a:spcBef>
              <a:spcAft>
                <a:spcPts val="0"/>
              </a:spcAft>
              <a:buSzPts val="2700"/>
              <a:buChar char="•"/>
            </a:pPr>
            <a:r>
              <a:rPr lang="en-US" sz="2700">
                <a:latin typeface="Arial"/>
                <a:ea typeface="Arial"/>
                <a:cs typeface="Arial"/>
                <a:sym typeface="Arial"/>
              </a:rPr>
              <a:t>Resentment			</a:t>
            </a:r>
            <a:r>
              <a:rPr lang="en-US" sz="2700">
                <a:solidFill>
                  <a:schemeClr val="dk1"/>
                </a:solidFill>
                <a:latin typeface="Arial"/>
                <a:ea typeface="Arial"/>
                <a:cs typeface="Arial"/>
                <a:sym typeface="Arial"/>
              </a:rPr>
              <a:t>• </a:t>
            </a:r>
            <a:r>
              <a:rPr lang="en-US" sz="2700">
                <a:latin typeface="Arial"/>
                <a:ea typeface="Arial"/>
                <a:cs typeface="Arial"/>
                <a:sym typeface="Arial"/>
              </a:rPr>
              <a:t>Apathy</a:t>
            </a:r>
            <a:endParaRPr>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UAH BLue">
  <a:themeElements>
    <a:clrScheme name="UAH BLue">
      <a:dk1>
        <a:srgbClr val="000000"/>
      </a:dk1>
      <a:lt1>
        <a:srgbClr val="FFFFFF"/>
      </a:lt1>
      <a:dk2>
        <a:srgbClr val="A7A7A7"/>
      </a:dk2>
      <a:lt2>
        <a:srgbClr val="535353"/>
      </a:lt2>
      <a:accent1>
        <a:srgbClr val="0077C8"/>
      </a:accent1>
      <a:accent2>
        <a:srgbClr val="FDDA24"/>
      </a:accent2>
      <a:accent3>
        <a:srgbClr val="BBB1A7"/>
      </a:accent3>
      <a:accent4>
        <a:srgbClr val="757575"/>
      </a:accent4>
      <a:accent5>
        <a:srgbClr val="E5E5E5"/>
      </a:accent5>
      <a:accent6>
        <a:srgbClr val="009FD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UAH BLue">
  <a:themeElements>
    <a:clrScheme name="UAH BLue">
      <a:dk1>
        <a:srgbClr val="000000"/>
      </a:dk1>
      <a:lt1>
        <a:srgbClr val="FFFFFF"/>
      </a:lt1>
      <a:dk2>
        <a:srgbClr val="A7A7A7"/>
      </a:dk2>
      <a:lt2>
        <a:srgbClr val="535353"/>
      </a:lt2>
      <a:accent1>
        <a:srgbClr val="0077C8"/>
      </a:accent1>
      <a:accent2>
        <a:srgbClr val="FDDA24"/>
      </a:accent2>
      <a:accent3>
        <a:srgbClr val="BBB1A7"/>
      </a:accent3>
      <a:accent4>
        <a:srgbClr val="757575"/>
      </a:accent4>
      <a:accent5>
        <a:srgbClr val="E5E5E5"/>
      </a:accent5>
      <a:accent6>
        <a:srgbClr val="009FDF"/>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