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7" r:id="rId2"/>
    <p:sldId id="259" r:id="rId3"/>
    <p:sldId id="264" r:id="rId4"/>
    <p:sldId id="282" r:id="rId5"/>
    <p:sldId id="263" r:id="rId6"/>
    <p:sldId id="258" r:id="rId7"/>
    <p:sldId id="260" r:id="rId8"/>
    <p:sldId id="281" r:id="rId9"/>
    <p:sldId id="266" r:id="rId10"/>
    <p:sldId id="271" r:id="rId11"/>
    <p:sldId id="286" r:id="rId12"/>
    <p:sldId id="285" r:id="rId13"/>
    <p:sldId id="272" r:id="rId14"/>
    <p:sldId id="277" r:id="rId15"/>
    <p:sldId id="273" r:id="rId16"/>
    <p:sldId id="287" r:id="rId17"/>
    <p:sldId id="274" r:id="rId18"/>
    <p:sldId id="292" r:id="rId19"/>
    <p:sldId id="293" r:id="rId20"/>
    <p:sldId id="288" r:id="rId21"/>
    <p:sldId id="276" r:id="rId22"/>
    <p:sldId id="290" r:id="rId23"/>
    <p:sldId id="291" r:id="rId24"/>
    <p:sldId id="289" r:id="rId25"/>
    <p:sldId id="275" r:id="rId26"/>
    <p:sldId id="294" r:id="rId27"/>
    <p:sldId id="295" r:id="rId28"/>
    <p:sldId id="296" r:id="rId29"/>
    <p:sldId id="261" r:id="rId30"/>
    <p:sldId id="265" r:id="rId31"/>
    <p:sldId id="267" r:id="rId32"/>
    <p:sldId id="268" r:id="rId33"/>
    <p:sldId id="269" r:id="rId34"/>
    <p:sldId id="298" r:id="rId35"/>
    <p:sldId id="299" r:id="rId36"/>
    <p:sldId id="300" r:id="rId37"/>
    <p:sldId id="305" r:id="rId38"/>
    <p:sldId id="262" r:id="rId39"/>
    <p:sldId id="284" r:id="rId40"/>
    <p:sldId id="306" r:id="rId41"/>
    <p:sldId id="307" r:id="rId42"/>
    <p:sldId id="308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D951E-B336-CF4F-B088-6831224DF90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C6B22-42D0-EC4E-9FC7-8E654B828D8F}">
      <dgm:prSet phldrT="[Text]"/>
      <dgm:spPr/>
      <dgm:t>
        <a:bodyPr/>
        <a:lstStyle/>
        <a:p>
          <a:r>
            <a:rPr lang="en-US" dirty="0" smtClean="0"/>
            <a:t>Cluster A</a:t>
          </a:r>
          <a:endParaRPr lang="en-US" dirty="0"/>
        </a:p>
      </dgm:t>
    </dgm:pt>
    <dgm:pt modelId="{E6ACEA9F-211B-AE4F-A565-84F54BC31A39}" type="parTrans" cxnId="{7F0DEEE2-8B34-8C48-97DB-F20C10C7BB10}">
      <dgm:prSet/>
      <dgm:spPr/>
      <dgm:t>
        <a:bodyPr/>
        <a:lstStyle/>
        <a:p>
          <a:endParaRPr lang="en-US"/>
        </a:p>
      </dgm:t>
    </dgm:pt>
    <dgm:pt modelId="{513D1378-F6EC-0B42-95C7-97F709D2956D}" type="sibTrans" cxnId="{7F0DEEE2-8B34-8C48-97DB-F20C10C7BB10}">
      <dgm:prSet/>
      <dgm:spPr/>
      <dgm:t>
        <a:bodyPr/>
        <a:lstStyle/>
        <a:p>
          <a:endParaRPr lang="en-US"/>
        </a:p>
      </dgm:t>
    </dgm:pt>
    <dgm:pt modelId="{E1025801-5F99-DA4F-81A1-1476BF601CEE}">
      <dgm:prSet phldrT="[Text]"/>
      <dgm:spPr/>
      <dgm:t>
        <a:bodyPr/>
        <a:lstStyle/>
        <a:p>
          <a:r>
            <a:rPr lang="en-US" dirty="0" smtClean="0"/>
            <a:t>Cluster B</a:t>
          </a:r>
          <a:endParaRPr lang="en-US" dirty="0"/>
        </a:p>
      </dgm:t>
    </dgm:pt>
    <dgm:pt modelId="{A5D6504F-D5B7-F241-B4A1-4FAEFBA51E16}" type="parTrans" cxnId="{CC3606F2-4873-BC4B-90E4-57ADBF5EB08C}">
      <dgm:prSet/>
      <dgm:spPr/>
      <dgm:t>
        <a:bodyPr/>
        <a:lstStyle/>
        <a:p>
          <a:endParaRPr lang="en-US"/>
        </a:p>
      </dgm:t>
    </dgm:pt>
    <dgm:pt modelId="{9E1D7C0E-7053-7D4F-89CC-8C6A83ED956C}" type="sibTrans" cxnId="{CC3606F2-4873-BC4B-90E4-57ADBF5EB08C}">
      <dgm:prSet/>
      <dgm:spPr/>
      <dgm:t>
        <a:bodyPr/>
        <a:lstStyle/>
        <a:p>
          <a:endParaRPr lang="en-US"/>
        </a:p>
      </dgm:t>
    </dgm:pt>
    <dgm:pt modelId="{7176D5E6-A2F7-EE49-B26C-47469B169A72}">
      <dgm:prSet phldrT="[Text]"/>
      <dgm:spPr/>
      <dgm:t>
        <a:bodyPr/>
        <a:lstStyle/>
        <a:p>
          <a:r>
            <a:rPr lang="en-US" dirty="0" smtClean="0"/>
            <a:t>Cluster C</a:t>
          </a:r>
          <a:endParaRPr lang="en-US" dirty="0"/>
        </a:p>
      </dgm:t>
    </dgm:pt>
    <dgm:pt modelId="{53169AEA-3B4E-3542-9056-3BC8D4E50BDF}" type="parTrans" cxnId="{AA127FA8-65CB-D344-9EDD-9772AA9C1E8D}">
      <dgm:prSet/>
      <dgm:spPr/>
      <dgm:t>
        <a:bodyPr/>
        <a:lstStyle/>
        <a:p>
          <a:endParaRPr lang="en-US"/>
        </a:p>
      </dgm:t>
    </dgm:pt>
    <dgm:pt modelId="{0403A1BD-1F7E-F14A-9F73-3E9A7727409A}" type="sibTrans" cxnId="{AA127FA8-65CB-D344-9EDD-9772AA9C1E8D}">
      <dgm:prSet/>
      <dgm:spPr/>
      <dgm:t>
        <a:bodyPr/>
        <a:lstStyle/>
        <a:p>
          <a:endParaRPr lang="en-US"/>
        </a:p>
      </dgm:t>
    </dgm:pt>
    <dgm:pt modelId="{8F81A2BF-81AE-8345-8289-12FC16A5AF83}" type="pres">
      <dgm:prSet presAssocID="{ECAD951E-B336-CF4F-B088-6831224DF9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117A75-A7E0-AE4C-A157-8C81BC01116F}" type="pres">
      <dgm:prSet presAssocID="{ECAD951E-B336-CF4F-B088-6831224DF905}" presName="Name1" presStyleCnt="0"/>
      <dgm:spPr/>
    </dgm:pt>
    <dgm:pt modelId="{1639BC58-577B-044B-B377-CC645C7F9A4F}" type="pres">
      <dgm:prSet presAssocID="{ECAD951E-B336-CF4F-B088-6831224DF905}" presName="cycle" presStyleCnt="0"/>
      <dgm:spPr/>
    </dgm:pt>
    <dgm:pt modelId="{F863DC84-82BB-2E40-9A63-3EF324AD7C19}" type="pres">
      <dgm:prSet presAssocID="{ECAD951E-B336-CF4F-B088-6831224DF905}" presName="srcNode" presStyleLbl="node1" presStyleIdx="0" presStyleCnt="3"/>
      <dgm:spPr/>
    </dgm:pt>
    <dgm:pt modelId="{E25557B2-F69A-CB46-83E6-1AEEE8A7EAC0}" type="pres">
      <dgm:prSet presAssocID="{ECAD951E-B336-CF4F-B088-6831224DF905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0B555-40BF-8247-9CA9-E015CCCE9F26}" type="pres">
      <dgm:prSet presAssocID="{ECAD951E-B336-CF4F-B088-6831224DF905}" presName="extraNode" presStyleLbl="node1" presStyleIdx="0" presStyleCnt="3"/>
      <dgm:spPr/>
    </dgm:pt>
    <dgm:pt modelId="{375D5921-2DBC-D748-B2E6-09DD912F6CAD}" type="pres">
      <dgm:prSet presAssocID="{ECAD951E-B336-CF4F-B088-6831224DF905}" presName="dstNode" presStyleLbl="node1" presStyleIdx="0" presStyleCnt="3"/>
      <dgm:spPr/>
    </dgm:pt>
    <dgm:pt modelId="{1487DCA6-1BC2-7F42-88E7-517AB5645917}" type="pres">
      <dgm:prSet presAssocID="{B9CC6B22-42D0-EC4E-9FC7-8E654B828D8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4B7D-BB20-0A4F-98AE-26CDBBFC682F}" type="pres">
      <dgm:prSet presAssocID="{B9CC6B22-42D0-EC4E-9FC7-8E654B828D8F}" presName="accent_1" presStyleCnt="0"/>
      <dgm:spPr/>
    </dgm:pt>
    <dgm:pt modelId="{3CEE0025-371C-7141-810C-3603C8A4D8C5}" type="pres">
      <dgm:prSet presAssocID="{B9CC6B22-42D0-EC4E-9FC7-8E654B828D8F}" presName="accentRepeatNode" presStyleLbl="solidFgAcc1" presStyleIdx="0" presStyleCnt="3"/>
      <dgm:spPr/>
    </dgm:pt>
    <dgm:pt modelId="{1D711E2D-04C3-5D49-BF5A-B0D65B40292C}" type="pres">
      <dgm:prSet presAssocID="{E1025801-5F99-DA4F-81A1-1476BF601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0E0E-5717-E54C-819A-6F3D6CA7A690}" type="pres">
      <dgm:prSet presAssocID="{E1025801-5F99-DA4F-81A1-1476BF601CEE}" presName="accent_2" presStyleCnt="0"/>
      <dgm:spPr/>
    </dgm:pt>
    <dgm:pt modelId="{E40CC557-2746-D149-A718-23267CFB3967}" type="pres">
      <dgm:prSet presAssocID="{E1025801-5F99-DA4F-81A1-1476BF601CEE}" presName="accentRepeatNode" presStyleLbl="solidFgAcc1" presStyleIdx="1" presStyleCnt="3"/>
      <dgm:spPr/>
    </dgm:pt>
    <dgm:pt modelId="{76F6352D-F3D9-3047-9BFA-F596CF7569BF}" type="pres">
      <dgm:prSet presAssocID="{7176D5E6-A2F7-EE49-B26C-47469B169A7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2D8C7-956D-ED40-9B32-E3B89E9927A8}" type="pres">
      <dgm:prSet presAssocID="{7176D5E6-A2F7-EE49-B26C-47469B169A72}" presName="accent_3" presStyleCnt="0"/>
      <dgm:spPr/>
    </dgm:pt>
    <dgm:pt modelId="{55B2962E-2036-6E45-AAE4-11A9910EF852}" type="pres">
      <dgm:prSet presAssocID="{7176D5E6-A2F7-EE49-B26C-47469B169A72}" presName="accentRepeatNode" presStyleLbl="solidFgAcc1" presStyleIdx="2" presStyleCnt="3"/>
      <dgm:spPr/>
    </dgm:pt>
  </dgm:ptLst>
  <dgm:cxnLst>
    <dgm:cxn modelId="{C47D2426-7941-194C-AC8E-D4326ACF8E40}" type="presOf" srcId="{7176D5E6-A2F7-EE49-B26C-47469B169A72}" destId="{76F6352D-F3D9-3047-9BFA-F596CF7569BF}" srcOrd="0" destOrd="0" presId="urn:microsoft.com/office/officeart/2008/layout/VerticalCurvedList"/>
    <dgm:cxn modelId="{8E963660-E300-AF4E-B0F9-E9E7E07B042D}" type="presOf" srcId="{513D1378-F6EC-0B42-95C7-97F709D2956D}" destId="{E25557B2-F69A-CB46-83E6-1AEEE8A7EAC0}" srcOrd="0" destOrd="0" presId="urn:microsoft.com/office/officeart/2008/layout/VerticalCurvedList"/>
    <dgm:cxn modelId="{83EFEAF7-BE56-AF47-8B7C-B00AB5B75053}" type="presOf" srcId="{E1025801-5F99-DA4F-81A1-1476BF601CEE}" destId="{1D711E2D-04C3-5D49-BF5A-B0D65B40292C}" srcOrd="0" destOrd="0" presId="urn:microsoft.com/office/officeart/2008/layout/VerticalCurvedList"/>
    <dgm:cxn modelId="{CC3606F2-4873-BC4B-90E4-57ADBF5EB08C}" srcId="{ECAD951E-B336-CF4F-B088-6831224DF905}" destId="{E1025801-5F99-DA4F-81A1-1476BF601CEE}" srcOrd="1" destOrd="0" parTransId="{A5D6504F-D5B7-F241-B4A1-4FAEFBA51E16}" sibTransId="{9E1D7C0E-7053-7D4F-89CC-8C6A83ED956C}"/>
    <dgm:cxn modelId="{7F0DEEE2-8B34-8C48-97DB-F20C10C7BB10}" srcId="{ECAD951E-B336-CF4F-B088-6831224DF905}" destId="{B9CC6B22-42D0-EC4E-9FC7-8E654B828D8F}" srcOrd="0" destOrd="0" parTransId="{E6ACEA9F-211B-AE4F-A565-84F54BC31A39}" sibTransId="{513D1378-F6EC-0B42-95C7-97F709D2956D}"/>
    <dgm:cxn modelId="{AA127FA8-65CB-D344-9EDD-9772AA9C1E8D}" srcId="{ECAD951E-B336-CF4F-B088-6831224DF905}" destId="{7176D5E6-A2F7-EE49-B26C-47469B169A72}" srcOrd="2" destOrd="0" parTransId="{53169AEA-3B4E-3542-9056-3BC8D4E50BDF}" sibTransId="{0403A1BD-1F7E-F14A-9F73-3E9A7727409A}"/>
    <dgm:cxn modelId="{ABD0EDDB-3986-EC41-99BF-42FA6554D95A}" type="presOf" srcId="{B9CC6B22-42D0-EC4E-9FC7-8E654B828D8F}" destId="{1487DCA6-1BC2-7F42-88E7-517AB5645917}" srcOrd="0" destOrd="0" presId="urn:microsoft.com/office/officeart/2008/layout/VerticalCurvedList"/>
    <dgm:cxn modelId="{8E32075B-43A1-2E4F-A913-5A898BEFEC35}" type="presOf" srcId="{ECAD951E-B336-CF4F-B088-6831224DF905}" destId="{8F81A2BF-81AE-8345-8289-12FC16A5AF83}" srcOrd="0" destOrd="0" presId="urn:microsoft.com/office/officeart/2008/layout/VerticalCurvedList"/>
    <dgm:cxn modelId="{F7A8B856-E2FC-E146-B4BD-13FFB1D4B673}" type="presParOf" srcId="{8F81A2BF-81AE-8345-8289-12FC16A5AF83}" destId="{6A117A75-A7E0-AE4C-A157-8C81BC01116F}" srcOrd="0" destOrd="0" presId="urn:microsoft.com/office/officeart/2008/layout/VerticalCurvedList"/>
    <dgm:cxn modelId="{8E42A4BA-BC99-804B-BF98-DF1DCC1F6EF4}" type="presParOf" srcId="{6A117A75-A7E0-AE4C-A157-8C81BC01116F}" destId="{1639BC58-577B-044B-B377-CC645C7F9A4F}" srcOrd="0" destOrd="0" presId="urn:microsoft.com/office/officeart/2008/layout/VerticalCurvedList"/>
    <dgm:cxn modelId="{823AF3E6-55DF-5F40-94B2-E9664CD59651}" type="presParOf" srcId="{1639BC58-577B-044B-B377-CC645C7F9A4F}" destId="{F863DC84-82BB-2E40-9A63-3EF324AD7C19}" srcOrd="0" destOrd="0" presId="urn:microsoft.com/office/officeart/2008/layout/VerticalCurvedList"/>
    <dgm:cxn modelId="{9B60FFFF-D2B7-324D-95AB-6E8EED6B861A}" type="presParOf" srcId="{1639BC58-577B-044B-B377-CC645C7F9A4F}" destId="{E25557B2-F69A-CB46-83E6-1AEEE8A7EAC0}" srcOrd="1" destOrd="0" presId="urn:microsoft.com/office/officeart/2008/layout/VerticalCurvedList"/>
    <dgm:cxn modelId="{3A28B1C4-E6EC-624C-ADEE-07B080215BFB}" type="presParOf" srcId="{1639BC58-577B-044B-B377-CC645C7F9A4F}" destId="{1BD0B555-40BF-8247-9CA9-E015CCCE9F26}" srcOrd="2" destOrd="0" presId="urn:microsoft.com/office/officeart/2008/layout/VerticalCurvedList"/>
    <dgm:cxn modelId="{569E0085-581F-684B-8688-6541411B290E}" type="presParOf" srcId="{1639BC58-577B-044B-B377-CC645C7F9A4F}" destId="{375D5921-2DBC-D748-B2E6-09DD912F6CAD}" srcOrd="3" destOrd="0" presId="urn:microsoft.com/office/officeart/2008/layout/VerticalCurvedList"/>
    <dgm:cxn modelId="{BFEE15EB-73EC-9D49-8CBA-BC4BA51AD506}" type="presParOf" srcId="{6A117A75-A7E0-AE4C-A157-8C81BC01116F}" destId="{1487DCA6-1BC2-7F42-88E7-517AB5645917}" srcOrd="1" destOrd="0" presId="urn:microsoft.com/office/officeart/2008/layout/VerticalCurvedList"/>
    <dgm:cxn modelId="{F95C4C24-908C-F74A-8895-980646B0E346}" type="presParOf" srcId="{6A117A75-A7E0-AE4C-A157-8C81BC01116F}" destId="{B1224B7D-BB20-0A4F-98AE-26CDBBFC682F}" srcOrd="2" destOrd="0" presId="urn:microsoft.com/office/officeart/2008/layout/VerticalCurvedList"/>
    <dgm:cxn modelId="{8E6DEB14-F4FF-4540-9DCB-C97F798FBF52}" type="presParOf" srcId="{B1224B7D-BB20-0A4F-98AE-26CDBBFC682F}" destId="{3CEE0025-371C-7141-810C-3603C8A4D8C5}" srcOrd="0" destOrd="0" presId="urn:microsoft.com/office/officeart/2008/layout/VerticalCurvedList"/>
    <dgm:cxn modelId="{48FB2D85-0EE3-5C43-B255-6CE797E656F9}" type="presParOf" srcId="{6A117A75-A7E0-AE4C-A157-8C81BC01116F}" destId="{1D711E2D-04C3-5D49-BF5A-B0D65B40292C}" srcOrd="3" destOrd="0" presId="urn:microsoft.com/office/officeart/2008/layout/VerticalCurvedList"/>
    <dgm:cxn modelId="{61208803-B8A7-6241-96C8-DB8E25C939B2}" type="presParOf" srcId="{6A117A75-A7E0-AE4C-A157-8C81BC01116F}" destId="{421A0E0E-5717-E54C-819A-6F3D6CA7A690}" srcOrd="4" destOrd="0" presId="urn:microsoft.com/office/officeart/2008/layout/VerticalCurvedList"/>
    <dgm:cxn modelId="{EF975CC3-1360-FD47-84B0-DE2046B9CD02}" type="presParOf" srcId="{421A0E0E-5717-E54C-819A-6F3D6CA7A690}" destId="{E40CC557-2746-D149-A718-23267CFB3967}" srcOrd="0" destOrd="0" presId="urn:microsoft.com/office/officeart/2008/layout/VerticalCurvedList"/>
    <dgm:cxn modelId="{25BED0DD-8CB0-F846-9FFF-870E16431770}" type="presParOf" srcId="{6A117A75-A7E0-AE4C-A157-8C81BC01116F}" destId="{76F6352D-F3D9-3047-9BFA-F596CF7569BF}" srcOrd="5" destOrd="0" presId="urn:microsoft.com/office/officeart/2008/layout/VerticalCurvedList"/>
    <dgm:cxn modelId="{814E3EE3-BCA3-E14E-80A8-42E7BC46DD9A}" type="presParOf" srcId="{6A117A75-A7E0-AE4C-A157-8C81BC01116F}" destId="{8A32D8C7-956D-ED40-9B32-E3B89E9927A8}" srcOrd="6" destOrd="0" presId="urn:microsoft.com/office/officeart/2008/layout/VerticalCurvedList"/>
    <dgm:cxn modelId="{7F166439-3D5B-8F4B-BA01-70F399F8CF30}" type="presParOf" srcId="{8A32D8C7-956D-ED40-9B32-E3B89E9927A8}" destId="{55B2962E-2036-6E45-AAE4-11A9910EF8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D951E-B336-CF4F-B088-6831224DF90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C6B22-42D0-EC4E-9FC7-8E654B828D8F}">
      <dgm:prSet phldrT="[Text]"/>
      <dgm:spPr/>
      <dgm:t>
        <a:bodyPr/>
        <a:lstStyle/>
        <a:p>
          <a:r>
            <a:rPr lang="en-US" dirty="0" smtClean="0"/>
            <a:t>Cluster A</a:t>
          </a:r>
          <a:endParaRPr lang="en-US" dirty="0"/>
        </a:p>
      </dgm:t>
    </dgm:pt>
    <dgm:pt modelId="{E6ACEA9F-211B-AE4F-A565-84F54BC31A39}" type="parTrans" cxnId="{7F0DEEE2-8B34-8C48-97DB-F20C10C7BB10}">
      <dgm:prSet/>
      <dgm:spPr/>
      <dgm:t>
        <a:bodyPr/>
        <a:lstStyle/>
        <a:p>
          <a:endParaRPr lang="en-US"/>
        </a:p>
      </dgm:t>
    </dgm:pt>
    <dgm:pt modelId="{513D1378-F6EC-0B42-95C7-97F709D2956D}" type="sibTrans" cxnId="{7F0DEEE2-8B34-8C48-97DB-F20C10C7BB10}">
      <dgm:prSet/>
      <dgm:spPr/>
      <dgm:t>
        <a:bodyPr/>
        <a:lstStyle/>
        <a:p>
          <a:endParaRPr lang="en-US"/>
        </a:p>
      </dgm:t>
    </dgm:pt>
    <dgm:pt modelId="{E1025801-5F99-DA4F-81A1-1476BF601CEE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Cluster B</a:t>
          </a:r>
          <a:endParaRPr lang="en-US" dirty="0"/>
        </a:p>
      </dgm:t>
    </dgm:pt>
    <dgm:pt modelId="{A5D6504F-D5B7-F241-B4A1-4FAEFBA51E16}" type="parTrans" cxnId="{CC3606F2-4873-BC4B-90E4-57ADBF5EB08C}">
      <dgm:prSet/>
      <dgm:spPr/>
      <dgm:t>
        <a:bodyPr/>
        <a:lstStyle/>
        <a:p>
          <a:endParaRPr lang="en-US"/>
        </a:p>
      </dgm:t>
    </dgm:pt>
    <dgm:pt modelId="{9E1D7C0E-7053-7D4F-89CC-8C6A83ED956C}" type="sibTrans" cxnId="{CC3606F2-4873-BC4B-90E4-57ADBF5EB08C}">
      <dgm:prSet/>
      <dgm:spPr/>
      <dgm:t>
        <a:bodyPr/>
        <a:lstStyle/>
        <a:p>
          <a:endParaRPr lang="en-US"/>
        </a:p>
      </dgm:t>
    </dgm:pt>
    <dgm:pt modelId="{7176D5E6-A2F7-EE49-B26C-47469B169A72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Cluster C</a:t>
          </a:r>
          <a:endParaRPr lang="en-US" dirty="0"/>
        </a:p>
      </dgm:t>
    </dgm:pt>
    <dgm:pt modelId="{53169AEA-3B4E-3542-9056-3BC8D4E50BDF}" type="parTrans" cxnId="{AA127FA8-65CB-D344-9EDD-9772AA9C1E8D}">
      <dgm:prSet/>
      <dgm:spPr/>
      <dgm:t>
        <a:bodyPr/>
        <a:lstStyle/>
        <a:p>
          <a:endParaRPr lang="en-US"/>
        </a:p>
      </dgm:t>
    </dgm:pt>
    <dgm:pt modelId="{0403A1BD-1F7E-F14A-9F73-3E9A7727409A}" type="sibTrans" cxnId="{AA127FA8-65CB-D344-9EDD-9772AA9C1E8D}">
      <dgm:prSet/>
      <dgm:spPr/>
      <dgm:t>
        <a:bodyPr/>
        <a:lstStyle/>
        <a:p>
          <a:endParaRPr lang="en-US"/>
        </a:p>
      </dgm:t>
    </dgm:pt>
    <dgm:pt modelId="{8F81A2BF-81AE-8345-8289-12FC16A5AF83}" type="pres">
      <dgm:prSet presAssocID="{ECAD951E-B336-CF4F-B088-6831224DF9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117A75-A7E0-AE4C-A157-8C81BC01116F}" type="pres">
      <dgm:prSet presAssocID="{ECAD951E-B336-CF4F-B088-6831224DF905}" presName="Name1" presStyleCnt="0"/>
      <dgm:spPr/>
    </dgm:pt>
    <dgm:pt modelId="{1639BC58-577B-044B-B377-CC645C7F9A4F}" type="pres">
      <dgm:prSet presAssocID="{ECAD951E-B336-CF4F-B088-6831224DF905}" presName="cycle" presStyleCnt="0"/>
      <dgm:spPr/>
    </dgm:pt>
    <dgm:pt modelId="{F863DC84-82BB-2E40-9A63-3EF324AD7C19}" type="pres">
      <dgm:prSet presAssocID="{ECAD951E-B336-CF4F-B088-6831224DF905}" presName="srcNode" presStyleLbl="node1" presStyleIdx="0" presStyleCnt="3"/>
      <dgm:spPr/>
    </dgm:pt>
    <dgm:pt modelId="{E25557B2-F69A-CB46-83E6-1AEEE8A7EAC0}" type="pres">
      <dgm:prSet presAssocID="{ECAD951E-B336-CF4F-B088-6831224DF905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0B555-40BF-8247-9CA9-E015CCCE9F26}" type="pres">
      <dgm:prSet presAssocID="{ECAD951E-B336-CF4F-B088-6831224DF905}" presName="extraNode" presStyleLbl="node1" presStyleIdx="0" presStyleCnt="3"/>
      <dgm:spPr/>
    </dgm:pt>
    <dgm:pt modelId="{375D5921-2DBC-D748-B2E6-09DD912F6CAD}" type="pres">
      <dgm:prSet presAssocID="{ECAD951E-B336-CF4F-B088-6831224DF905}" presName="dstNode" presStyleLbl="node1" presStyleIdx="0" presStyleCnt="3"/>
      <dgm:spPr/>
    </dgm:pt>
    <dgm:pt modelId="{1487DCA6-1BC2-7F42-88E7-517AB5645917}" type="pres">
      <dgm:prSet presAssocID="{B9CC6B22-42D0-EC4E-9FC7-8E654B828D8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4B7D-BB20-0A4F-98AE-26CDBBFC682F}" type="pres">
      <dgm:prSet presAssocID="{B9CC6B22-42D0-EC4E-9FC7-8E654B828D8F}" presName="accent_1" presStyleCnt="0"/>
      <dgm:spPr/>
    </dgm:pt>
    <dgm:pt modelId="{3CEE0025-371C-7141-810C-3603C8A4D8C5}" type="pres">
      <dgm:prSet presAssocID="{B9CC6B22-42D0-EC4E-9FC7-8E654B828D8F}" presName="accentRepeatNode" presStyleLbl="solidFgAcc1" presStyleIdx="0" presStyleCnt="3"/>
      <dgm:spPr/>
    </dgm:pt>
    <dgm:pt modelId="{1D711E2D-04C3-5D49-BF5A-B0D65B40292C}" type="pres">
      <dgm:prSet presAssocID="{E1025801-5F99-DA4F-81A1-1476BF601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0E0E-5717-E54C-819A-6F3D6CA7A690}" type="pres">
      <dgm:prSet presAssocID="{E1025801-5F99-DA4F-81A1-1476BF601CEE}" presName="accent_2" presStyleCnt="0"/>
      <dgm:spPr/>
    </dgm:pt>
    <dgm:pt modelId="{E40CC557-2746-D149-A718-23267CFB3967}" type="pres">
      <dgm:prSet presAssocID="{E1025801-5F99-DA4F-81A1-1476BF601CEE}" presName="accentRepeatNode" presStyleLbl="solidFgAcc1" presStyleIdx="1" presStyleCnt="3"/>
      <dgm:spPr/>
    </dgm:pt>
    <dgm:pt modelId="{76F6352D-F3D9-3047-9BFA-F596CF7569BF}" type="pres">
      <dgm:prSet presAssocID="{7176D5E6-A2F7-EE49-B26C-47469B169A7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2D8C7-956D-ED40-9B32-E3B89E9927A8}" type="pres">
      <dgm:prSet presAssocID="{7176D5E6-A2F7-EE49-B26C-47469B169A72}" presName="accent_3" presStyleCnt="0"/>
      <dgm:spPr/>
    </dgm:pt>
    <dgm:pt modelId="{55B2962E-2036-6E45-AAE4-11A9910EF852}" type="pres">
      <dgm:prSet presAssocID="{7176D5E6-A2F7-EE49-B26C-47469B169A72}" presName="accentRepeatNode" presStyleLbl="solidFgAcc1" presStyleIdx="2" presStyleCnt="3"/>
      <dgm:spPr/>
    </dgm:pt>
  </dgm:ptLst>
  <dgm:cxnLst>
    <dgm:cxn modelId="{1285492E-D195-3044-B5CA-7C76FC7ECD1F}" type="presOf" srcId="{E1025801-5F99-DA4F-81A1-1476BF601CEE}" destId="{1D711E2D-04C3-5D49-BF5A-B0D65B40292C}" srcOrd="0" destOrd="0" presId="urn:microsoft.com/office/officeart/2008/layout/VerticalCurvedList"/>
    <dgm:cxn modelId="{90AD576D-D77C-9342-9A61-AD02FBD64960}" type="presOf" srcId="{B9CC6B22-42D0-EC4E-9FC7-8E654B828D8F}" destId="{1487DCA6-1BC2-7F42-88E7-517AB5645917}" srcOrd="0" destOrd="0" presId="urn:microsoft.com/office/officeart/2008/layout/VerticalCurvedList"/>
    <dgm:cxn modelId="{7F0DEEE2-8B34-8C48-97DB-F20C10C7BB10}" srcId="{ECAD951E-B336-CF4F-B088-6831224DF905}" destId="{B9CC6B22-42D0-EC4E-9FC7-8E654B828D8F}" srcOrd="0" destOrd="0" parTransId="{E6ACEA9F-211B-AE4F-A565-84F54BC31A39}" sibTransId="{513D1378-F6EC-0B42-95C7-97F709D2956D}"/>
    <dgm:cxn modelId="{CC3606F2-4873-BC4B-90E4-57ADBF5EB08C}" srcId="{ECAD951E-B336-CF4F-B088-6831224DF905}" destId="{E1025801-5F99-DA4F-81A1-1476BF601CEE}" srcOrd="1" destOrd="0" parTransId="{A5D6504F-D5B7-F241-B4A1-4FAEFBA51E16}" sibTransId="{9E1D7C0E-7053-7D4F-89CC-8C6A83ED956C}"/>
    <dgm:cxn modelId="{AA127FA8-65CB-D344-9EDD-9772AA9C1E8D}" srcId="{ECAD951E-B336-CF4F-B088-6831224DF905}" destId="{7176D5E6-A2F7-EE49-B26C-47469B169A72}" srcOrd="2" destOrd="0" parTransId="{53169AEA-3B4E-3542-9056-3BC8D4E50BDF}" sibTransId="{0403A1BD-1F7E-F14A-9F73-3E9A7727409A}"/>
    <dgm:cxn modelId="{D3FAB090-E8FE-A942-8BFB-1012AE9FF5D0}" type="presOf" srcId="{513D1378-F6EC-0B42-95C7-97F709D2956D}" destId="{E25557B2-F69A-CB46-83E6-1AEEE8A7EAC0}" srcOrd="0" destOrd="0" presId="urn:microsoft.com/office/officeart/2008/layout/VerticalCurvedList"/>
    <dgm:cxn modelId="{51CC786F-87B9-CD44-8771-E410A05C0D30}" type="presOf" srcId="{ECAD951E-B336-CF4F-B088-6831224DF905}" destId="{8F81A2BF-81AE-8345-8289-12FC16A5AF83}" srcOrd="0" destOrd="0" presId="urn:microsoft.com/office/officeart/2008/layout/VerticalCurvedList"/>
    <dgm:cxn modelId="{A2FB0C36-8B8C-9B4E-9154-8C557E220EB4}" type="presOf" srcId="{7176D5E6-A2F7-EE49-B26C-47469B169A72}" destId="{76F6352D-F3D9-3047-9BFA-F596CF7569BF}" srcOrd="0" destOrd="0" presId="urn:microsoft.com/office/officeart/2008/layout/VerticalCurvedList"/>
    <dgm:cxn modelId="{81990F4D-05EE-724D-BA49-AF9DDCA79DB3}" type="presParOf" srcId="{8F81A2BF-81AE-8345-8289-12FC16A5AF83}" destId="{6A117A75-A7E0-AE4C-A157-8C81BC01116F}" srcOrd="0" destOrd="0" presId="urn:microsoft.com/office/officeart/2008/layout/VerticalCurvedList"/>
    <dgm:cxn modelId="{F0A16C6B-22C7-E44E-9463-E8676E032991}" type="presParOf" srcId="{6A117A75-A7E0-AE4C-A157-8C81BC01116F}" destId="{1639BC58-577B-044B-B377-CC645C7F9A4F}" srcOrd="0" destOrd="0" presId="urn:microsoft.com/office/officeart/2008/layout/VerticalCurvedList"/>
    <dgm:cxn modelId="{D438E9E5-0202-1E4E-BF8B-91176EFAD15C}" type="presParOf" srcId="{1639BC58-577B-044B-B377-CC645C7F9A4F}" destId="{F863DC84-82BB-2E40-9A63-3EF324AD7C19}" srcOrd="0" destOrd="0" presId="urn:microsoft.com/office/officeart/2008/layout/VerticalCurvedList"/>
    <dgm:cxn modelId="{AE20E00E-442D-0841-86ED-5216CF715995}" type="presParOf" srcId="{1639BC58-577B-044B-B377-CC645C7F9A4F}" destId="{E25557B2-F69A-CB46-83E6-1AEEE8A7EAC0}" srcOrd="1" destOrd="0" presId="urn:microsoft.com/office/officeart/2008/layout/VerticalCurvedList"/>
    <dgm:cxn modelId="{1F2A45C1-AC23-1440-8FF7-22C81E9603EF}" type="presParOf" srcId="{1639BC58-577B-044B-B377-CC645C7F9A4F}" destId="{1BD0B555-40BF-8247-9CA9-E015CCCE9F26}" srcOrd="2" destOrd="0" presId="urn:microsoft.com/office/officeart/2008/layout/VerticalCurvedList"/>
    <dgm:cxn modelId="{659A399B-4F1F-1C4F-80AF-520B7ED5AFB0}" type="presParOf" srcId="{1639BC58-577B-044B-B377-CC645C7F9A4F}" destId="{375D5921-2DBC-D748-B2E6-09DD912F6CAD}" srcOrd="3" destOrd="0" presId="urn:microsoft.com/office/officeart/2008/layout/VerticalCurvedList"/>
    <dgm:cxn modelId="{9F2C26C4-EBE6-B849-A960-1CD5D161494F}" type="presParOf" srcId="{6A117A75-A7E0-AE4C-A157-8C81BC01116F}" destId="{1487DCA6-1BC2-7F42-88E7-517AB5645917}" srcOrd="1" destOrd="0" presId="urn:microsoft.com/office/officeart/2008/layout/VerticalCurvedList"/>
    <dgm:cxn modelId="{D71699B9-8851-4F43-B7E8-902BEDFEF4AD}" type="presParOf" srcId="{6A117A75-A7E0-AE4C-A157-8C81BC01116F}" destId="{B1224B7D-BB20-0A4F-98AE-26CDBBFC682F}" srcOrd="2" destOrd="0" presId="urn:microsoft.com/office/officeart/2008/layout/VerticalCurvedList"/>
    <dgm:cxn modelId="{0DE1EBD7-5113-5544-9644-DE591730CBDC}" type="presParOf" srcId="{B1224B7D-BB20-0A4F-98AE-26CDBBFC682F}" destId="{3CEE0025-371C-7141-810C-3603C8A4D8C5}" srcOrd="0" destOrd="0" presId="urn:microsoft.com/office/officeart/2008/layout/VerticalCurvedList"/>
    <dgm:cxn modelId="{FF63A2D8-7813-D54C-9A2F-C35952FB6994}" type="presParOf" srcId="{6A117A75-A7E0-AE4C-A157-8C81BC01116F}" destId="{1D711E2D-04C3-5D49-BF5A-B0D65B40292C}" srcOrd="3" destOrd="0" presId="urn:microsoft.com/office/officeart/2008/layout/VerticalCurvedList"/>
    <dgm:cxn modelId="{AA37724B-193A-9F46-BBF8-CE7BBF7F5D7A}" type="presParOf" srcId="{6A117A75-A7E0-AE4C-A157-8C81BC01116F}" destId="{421A0E0E-5717-E54C-819A-6F3D6CA7A690}" srcOrd="4" destOrd="0" presId="urn:microsoft.com/office/officeart/2008/layout/VerticalCurvedList"/>
    <dgm:cxn modelId="{604FE456-AD63-CE4A-AE59-D65F5CC7925A}" type="presParOf" srcId="{421A0E0E-5717-E54C-819A-6F3D6CA7A690}" destId="{E40CC557-2746-D149-A718-23267CFB3967}" srcOrd="0" destOrd="0" presId="urn:microsoft.com/office/officeart/2008/layout/VerticalCurvedList"/>
    <dgm:cxn modelId="{8B73BD5A-7D8C-FA48-AF8D-606F494184A5}" type="presParOf" srcId="{6A117A75-A7E0-AE4C-A157-8C81BC01116F}" destId="{76F6352D-F3D9-3047-9BFA-F596CF7569BF}" srcOrd="5" destOrd="0" presId="urn:microsoft.com/office/officeart/2008/layout/VerticalCurvedList"/>
    <dgm:cxn modelId="{7A992092-B5D5-7E4E-9E23-73B297063DDD}" type="presParOf" srcId="{6A117A75-A7E0-AE4C-A157-8C81BC01116F}" destId="{8A32D8C7-956D-ED40-9B32-E3B89E9927A8}" srcOrd="6" destOrd="0" presId="urn:microsoft.com/office/officeart/2008/layout/VerticalCurvedList"/>
    <dgm:cxn modelId="{87F73158-25E0-7242-B226-B6C2FCD80496}" type="presParOf" srcId="{8A32D8C7-956D-ED40-9B32-E3B89E9927A8}" destId="{55B2962E-2036-6E45-AAE4-11A9910EF8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AD951E-B336-CF4F-B088-6831224DF90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C6B22-42D0-EC4E-9FC7-8E654B828D8F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Cluster A</a:t>
          </a:r>
          <a:endParaRPr lang="en-US" dirty="0"/>
        </a:p>
      </dgm:t>
    </dgm:pt>
    <dgm:pt modelId="{E6ACEA9F-211B-AE4F-A565-84F54BC31A39}" type="parTrans" cxnId="{7F0DEEE2-8B34-8C48-97DB-F20C10C7BB10}">
      <dgm:prSet/>
      <dgm:spPr/>
      <dgm:t>
        <a:bodyPr/>
        <a:lstStyle/>
        <a:p>
          <a:endParaRPr lang="en-US"/>
        </a:p>
      </dgm:t>
    </dgm:pt>
    <dgm:pt modelId="{513D1378-F6EC-0B42-95C7-97F709D2956D}" type="sibTrans" cxnId="{7F0DEEE2-8B34-8C48-97DB-F20C10C7BB10}">
      <dgm:prSet/>
      <dgm:spPr/>
      <dgm:t>
        <a:bodyPr/>
        <a:lstStyle/>
        <a:p>
          <a:endParaRPr lang="en-US"/>
        </a:p>
      </dgm:t>
    </dgm:pt>
    <dgm:pt modelId="{E1025801-5F99-DA4F-81A1-1476BF601CEE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Cluster B</a:t>
          </a:r>
          <a:endParaRPr lang="en-US" dirty="0"/>
        </a:p>
      </dgm:t>
    </dgm:pt>
    <dgm:pt modelId="{A5D6504F-D5B7-F241-B4A1-4FAEFBA51E16}" type="parTrans" cxnId="{CC3606F2-4873-BC4B-90E4-57ADBF5EB08C}">
      <dgm:prSet/>
      <dgm:spPr/>
      <dgm:t>
        <a:bodyPr/>
        <a:lstStyle/>
        <a:p>
          <a:endParaRPr lang="en-US"/>
        </a:p>
      </dgm:t>
    </dgm:pt>
    <dgm:pt modelId="{9E1D7C0E-7053-7D4F-89CC-8C6A83ED956C}" type="sibTrans" cxnId="{CC3606F2-4873-BC4B-90E4-57ADBF5EB08C}">
      <dgm:prSet/>
      <dgm:spPr/>
      <dgm:t>
        <a:bodyPr/>
        <a:lstStyle/>
        <a:p>
          <a:endParaRPr lang="en-US"/>
        </a:p>
      </dgm:t>
    </dgm:pt>
    <dgm:pt modelId="{7176D5E6-A2F7-EE49-B26C-47469B169A72}">
      <dgm:prSet phldrT="[Text]"/>
      <dgm:spPr/>
      <dgm:t>
        <a:bodyPr/>
        <a:lstStyle/>
        <a:p>
          <a:r>
            <a:rPr lang="en-US" dirty="0" smtClean="0"/>
            <a:t>Cluster C</a:t>
          </a:r>
          <a:endParaRPr lang="en-US" dirty="0"/>
        </a:p>
      </dgm:t>
    </dgm:pt>
    <dgm:pt modelId="{53169AEA-3B4E-3542-9056-3BC8D4E50BDF}" type="parTrans" cxnId="{AA127FA8-65CB-D344-9EDD-9772AA9C1E8D}">
      <dgm:prSet/>
      <dgm:spPr/>
      <dgm:t>
        <a:bodyPr/>
        <a:lstStyle/>
        <a:p>
          <a:endParaRPr lang="en-US"/>
        </a:p>
      </dgm:t>
    </dgm:pt>
    <dgm:pt modelId="{0403A1BD-1F7E-F14A-9F73-3E9A7727409A}" type="sibTrans" cxnId="{AA127FA8-65CB-D344-9EDD-9772AA9C1E8D}">
      <dgm:prSet/>
      <dgm:spPr/>
      <dgm:t>
        <a:bodyPr/>
        <a:lstStyle/>
        <a:p>
          <a:endParaRPr lang="en-US"/>
        </a:p>
      </dgm:t>
    </dgm:pt>
    <dgm:pt modelId="{8F81A2BF-81AE-8345-8289-12FC16A5AF83}" type="pres">
      <dgm:prSet presAssocID="{ECAD951E-B336-CF4F-B088-6831224DF9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117A75-A7E0-AE4C-A157-8C81BC01116F}" type="pres">
      <dgm:prSet presAssocID="{ECAD951E-B336-CF4F-B088-6831224DF905}" presName="Name1" presStyleCnt="0"/>
      <dgm:spPr/>
    </dgm:pt>
    <dgm:pt modelId="{1639BC58-577B-044B-B377-CC645C7F9A4F}" type="pres">
      <dgm:prSet presAssocID="{ECAD951E-B336-CF4F-B088-6831224DF905}" presName="cycle" presStyleCnt="0"/>
      <dgm:spPr/>
    </dgm:pt>
    <dgm:pt modelId="{F863DC84-82BB-2E40-9A63-3EF324AD7C19}" type="pres">
      <dgm:prSet presAssocID="{ECAD951E-B336-CF4F-B088-6831224DF905}" presName="srcNode" presStyleLbl="node1" presStyleIdx="0" presStyleCnt="3"/>
      <dgm:spPr/>
    </dgm:pt>
    <dgm:pt modelId="{E25557B2-F69A-CB46-83E6-1AEEE8A7EAC0}" type="pres">
      <dgm:prSet presAssocID="{ECAD951E-B336-CF4F-B088-6831224DF905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0B555-40BF-8247-9CA9-E015CCCE9F26}" type="pres">
      <dgm:prSet presAssocID="{ECAD951E-B336-CF4F-B088-6831224DF905}" presName="extraNode" presStyleLbl="node1" presStyleIdx="0" presStyleCnt="3"/>
      <dgm:spPr/>
    </dgm:pt>
    <dgm:pt modelId="{375D5921-2DBC-D748-B2E6-09DD912F6CAD}" type="pres">
      <dgm:prSet presAssocID="{ECAD951E-B336-CF4F-B088-6831224DF905}" presName="dstNode" presStyleLbl="node1" presStyleIdx="0" presStyleCnt="3"/>
      <dgm:spPr/>
    </dgm:pt>
    <dgm:pt modelId="{1487DCA6-1BC2-7F42-88E7-517AB5645917}" type="pres">
      <dgm:prSet presAssocID="{B9CC6B22-42D0-EC4E-9FC7-8E654B828D8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4B7D-BB20-0A4F-98AE-26CDBBFC682F}" type="pres">
      <dgm:prSet presAssocID="{B9CC6B22-42D0-EC4E-9FC7-8E654B828D8F}" presName="accent_1" presStyleCnt="0"/>
      <dgm:spPr/>
    </dgm:pt>
    <dgm:pt modelId="{3CEE0025-371C-7141-810C-3603C8A4D8C5}" type="pres">
      <dgm:prSet presAssocID="{B9CC6B22-42D0-EC4E-9FC7-8E654B828D8F}" presName="accentRepeatNode" presStyleLbl="solidFgAcc1" presStyleIdx="0" presStyleCnt="3"/>
      <dgm:spPr/>
    </dgm:pt>
    <dgm:pt modelId="{1D711E2D-04C3-5D49-BF5A-B0D65B40292C}" type="pres">
      <dgm:prSet presAssocID="{E1025801-5F99-DA4F-81A1-1476BF601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0E0E-5717-E54C-819A-6F3D6CA7A690}" type="pres">
      <dgm:prSet presAssocID="{E1025801-5F99-DA4F-81A1-1476BF601CEE}" presName="accent_2" presStyleCnt="0"/>
      <dgm:spPr/>
    </dgm:pt>
    <dgm:pt modelId="{E40CC557-2746-D149-A718-23267CFB3967}" type="pres">
      <dgm:prSet presAssocID="{E1025801-5F99-DA4F-81A1-1476BF601CEE}" presName="accentRepeatNode" presStyleLbl="solidFgAcc1" presStyleIdx="1" presStyleCnt="3"/>
      <dgm:spPr/>
    </dgm:pt>
    <dgm:pt modelId="{76F6352D-F3D9-3047-9BFA-F596CF7569BF}" type="pres">
      <dgm:prSet presAssocID="{7176D5E6-A2F7-EE49-B26C-47469B169A7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2D8C7-956D-ED40-9B32-E3B89E9927A8}" type="pres">
      <dgm:prSet presAssocID="{7176D5E6-A2F7-EE49-B26C-47469B169A72}" presName="accent_3" presStyleCnt="0"/>
      <dgm:spPr/>
    </dgm:pt>
    <dgm:pt modelId="{55B2962E-2036-6E45-AAE4-11A9910EF852}" type="pres">
      <dgm:prSet presAssocID="{7176D5E6-A2F7-EE49-B26C-47469B169A72}" presName="accentRepeatNode" presStyleLbl="solidFgAcc1" presStyleIdx="2" presStyleCnt="3"/>
      <dgm:spPr/>
    </dgm:pt>
  </dgm:ptLst>
  <dgm:cxnLst>
    <dgm:cxn modelId="{CC3606F2-4873-BC4B-90E4-57ADBF5EB08C}" srcId="{ECAD951E-B336-CF4F-B088-6831224DF905}" destId="{E1025801-5F99-DA4F-81A1-1476BF601CEE}" srcOrd="1" destOrd="0" parTransId="{A5D6504F-D5B7-F241-B4A1-4FAEFBA51E16}" sibTransId="{9E1D7C0E-7053-7D4F-89CC-8C6A83ED956C}"/>
    <dgm:cxn modelId="{BDF9EB45-6ABA-4946-8EB1-5E9CAEC782B5}" type="presOf" srcId="{E1025801-5F99-DA4F-81A1-1476BF601CEE}" destId="{1D711E2D-04C3-5D49-BF5A-B0D65B40292C}" srcOrd="0" destOrd="0" presId="urn:microsoft.com/office/officeart/2008/layout/VerticalCurvedList"/>
    <dgm:cxn modelId="{E7A31EF7-7DA8-6249-A166-4363C4FAB693}" type="presOf" srcId="{513D1378-F6EC-0B42-95C7-97F709D2956D}" destId="{E25557B2-F69A-CB46-83E6-1AEEE8A7EAC0}" srcOrd="0" destOrd="0" presId="urn:microsoft.com/office/officeart/2008/layout/VerticalCurvedList"/>
    <dgm:cxn modelId="{B9191ECD-C40A-CF43-A6EA-297D107065E0}" type="presOf" srcId="{7176D5E6-A2F7-EE49-B26C-47469B169A72}" destId="{76F6352D-F3D9-3047-9BFA-F596CF7569BF}" srcOrd="0" destOrd="0" presId="urn:microsoft.com/office/officeart/2008/layout/VerticalCurvedList"/>
    <dgm:cxn modelId="{D37183B3-CF92-FD42-B133-33F6B16C0F7A}" type="presOf" srcId="{ECAD951E-B336-CF4F-B088-6831224DF905}" destId="{8F81A2BF-81AE-8345-8289-12FC16A5AF83}" srcOrd="0" destOrd="0" presId="urn:microsoft.com/office/officeart/2008/layout/VerticalCurvedList"/>
    <dgm:cxn modelId="{DAD56EED-D378-1C47-BC2F-A2A460688951}" type="presOf" srcId="{B9CC6B22-42D0-EC4E-9FC7-8E654B828D8F}" destId="{1487DCA6-1BC2-7F42-88E7-517AB5645917}" srcOrd="0" destOrd="0" presId="urn:microsoft.com/office/officeart/2008/layout/VerticalCurvedList"/>
    <dgm:cxn modelId="{AA127FA8-65CB-D344-9EDD-9772AA9C1E8D}" srcId="{ECAD951E-B336-CF4F-B088-6831224DF905}" destId="{7176D5E6-A2F7-EE49-B26C-47469B169A72}" srcOrd="2" destOrd="0" parTransId="{53169AEA-3B4E-3542-9056-3BC8D4E50BDF}" sibTransId="{0403A1BD-1F7E-F14A-9F73-3E9A7727409A}"/>
    <dgm:cxn modelId="{7F0DEEE2-8B34-8C48-97DB-F20C10C7BB10}" srcId="{ECAD951E-B336-CF4F-B088-6831224DF905}" destId="{B9CC6B22-42D0-EC4E-9FC7-8E654B828D8F}" srcOrd="0" destOrd="0" parTransId="{E6ACEA9F-211B-AE4F-A565-84F54BC31A39}" sibTransId="{513D1378-F6EC-0B42-95C7-97F709D2956D}"/>
    <dgm:cxn modelId="{BD9F4339-9496-2D42-9FBB-909851E1F507}" type="presParOf" srcId="{8F81A2BF-81AE-8345-8289-12FC16A5AF83}" destId="{6A117A75-A7E0-AE4C-A157-8C81BC01116F}" srcOrd="0" destOrd="0" presId="urn:microsoft.com/office/officeart/2008/layout/VerticalCurvedList"/>
    <dgm:cxn modelId="{CF962289-9D14-5D47-8D2D-DF4AE7A64288}" type="presParOf" srcId="{6A117A75-A7E0-AE4C-A157-8C81BC01116F}" destId="{1639BC58-577B-044B-B377-CC645C7F9A4F}" srcOrd="0" destOrd="0" presId="urn:microsoft.com/office/officeart/2008/layout/VerticalCurvedList"/>
    <dgm:cxn modelId="{6C1B3E25-72CF-8944-B94C-357BE55C8087}" type="presParOf" srcId="{1639BC58-577B-044B-B377-CC645C7F9A4F}" destId="{F863DC84-82BB-2E40-9A63-3EF324AD7C19}" srcOrd="0" destOrd="0" presId="urn:microsoft.com/office/officeart/2008/layout/VerticalCurvedList"/>
    <dgm:cxn modelId="{2E6259DF-4946-814A-B95F-9DE7C5B92D7B}" type="presParOf" srcId="{1639BC58-577B-044B-B377-CC645C7F9A4F}" destId="{E25557B2-F69A-CB46-83E6-1AEEE8A7EAC0}" srcOrd="1" destOrd="0" presId="urn:microsoft.com/office/officeart/2008/layout/VerticalCurvedList"/>
    <dgm:cxn modelId="{46E7EDA9-FE27-D846-A1FC-64FA402EDC87}" type="presParOf" srcId="{1639BC58-577B-044B-B377-CC645C7F9A4F}" destId="{1BD0B555-40BF-8247-9CA9-E015CCCE9F26}" srcOrd="2" destOrd="0" presId="urn:microsoft.com/office/officeart/2008/layout/VerticalCurvedList"/>
    <dgm:cxn modelId="{B840EE5F-3507-984F-A08C-A075FD673C9D}" type="presParOf" srcId="{1639BC58-577B-044B-B377-CC645C7F9A4F}" destId="{375D5921-2DBC-D748-B2E6-09DD912F6CAD}" srcOrd="3" destOrd="0" presId="urn:microsoft.com/office/officeart/2008/layout/VerticalCurvedList"/>
    <dgm:cxn modelId="{042FD722-FB51-5546-804E-E1CA854C2891}" type="presParOf" srcId="{6A117A75-A7E0-AE4C-A157-8C81BC01116F}" destId="{1487DCA6-1BC2-7F42-88E7-517AB5645917}" srcOrd="1" destOrd="0" presId="urn:microsoft.com/office/officeart/2008/layout/VerticalCurvedList"/>
    <dgm:cxn modelId="{6ECD2075-B730-834E-B9E6-9E6F7E037530}" type="presParOf" srcId="{6A117A75-A7E0-AE4C-A157-8C81BC01116F}" destId="{B1224B7D-BB20-0A4F-98AE-26CDBBFC682F}" srcOrd="2" destOrd="0" presId="urn:microsoft.com/office/officeart/2008/layout/VerticalCurvedList"/>
    <dgm:cxn modelId="{114D5385-7481-EB48-ADE8-961D118AD1D7}" type="presParOf" srcId="{B1224B7D-BB20-0A4F-98AE-26CDBBFC682F}" destId="{3CEE0025-371C-7141-810C-3603C8A4D8C5}" srcOrd="0" destOrd="0" presId="urn:microsoft.com/office/officeart/2008/layout/VerticalCurvedList"/>
    <dgm:cxn modelId="{60957D17-A828-964C-ACC5-AB7A4556D458}" type="presParOf" srcId="{6A117A75-A7E0-AE4C-A157-8C81BC01116F}" destId="{1D711E2D-04C3-5D49-BF5A-B0D65B40292C}" srcOrd="3" destOrd="0" presId="urn:microsoft.com/office/officeart/2008/layout/VerticalCurvedList"/>
    <dgm:cxn modelId="{9BF6FED4-2810-744D-A2CF-85FAE5101FD1}" type="presParOf" srcId="{6A117A75-A7E0-AE4C-A157-8C81BC01116F}" destId="{421A0E0E-5717-E54C-819A-6F3D6CA7A690}" srcOrd="4" destOrd="0" presId="urn:microsoft.com/office/officeart/2008/layout/VerticalCurvedList"/>
    <dgm:cxn modelId="{D33853F2-A924-AD43-80B3-621ADB5994FF}" type="presParOf" srcId="{421A0E0E-5717-E54C-819A-6F3D6CA7A690}" destId="{E40CC557-2746-D149-A718-23267CFB3967}" srcOrd="0" destOrd="0" presId="urn:microsoft.com/office/officeart/2008/layout/VerticalCurvedList"/>
    <dgm:cxn modelId="{60DD673C-4CFA-7642-9F7F-F6F2CEDDCA0F}" type="presParOf" srcId="{6A117A75-A7E0-AE4C-A157-8C81BC01116F}" destId="{76F6352D-F3D9-3047-9BFA-F596CF7569BF}" srcOrd="5" destOrd="0" presId="urn:microsoft.com/office/officeart/2008/layout/VerticalCurvedList"/>
    <dgm:cxn modelId="{C49648D3-FDE5-2948-982C-B58BB48A3D91}" type="presParOf" srcId="{6A117A75-A7E0-AE4C-A157-8C81BC01116F}" destId="{8A32D8C7-956D-ED40-9B32-E3B89E9927A8}" srcOrd="6" destOrd="0" presId="urn:microsoft.com/office/officeart/2008/layout/VerticalCurvedList"/>
    <dgm:cxn modelId="{4A7A1E55-28E1-5248-81F4-5137239D8969}" type="presParOf" srcId="{8A32D8C7-956D-ED40-9B32-E3B89E9927A8}" destId="{55B2962E-2036-6E45-AAE4-11A9910EF8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D951E-B336-CF4F-B088-6831224DF90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C6B22-42D0-EC4E-9FC7-8E654B828D8F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Cluster A</a:t>
          </a:r>
          <a:endParaRPr lang="en-US" dirty="0"/>
        </a:p>
      </dgm:t>
    </dgm:pt>
    <dgm:pt modelId="{E6ACEA9F-211B-AE4F-A565-84F54BC31A39}" type="parTrans" cxnId="{7F0DEEE2-8B34-8C48-97DB-F20C10C7BB10}">
      <dgm:prSet/>
      <dgm:spPr/>
      <dgm:t>
        <a:bodyPr/>
        <a:lstStyle/>
        <a:p>
          <a:endParaRPr lang="en-US"/>
        </a:p>
      </dgm:t>
    </dgm:pt>
    <dgm:pt modelId="{513D1378-F6EC-0B42-95C7-97F709D2956D}" type="sibTrans" cxnId="{7F0DEEE2-8B34-8C48-97DB-F20C10C7BB10}">
      <dgm:prSet/>
      <dgm:spPr/>
      <dgm:t>
        <a:bodyPr/>
        <a:lstStyle/>
        <a:p>
          <a:endParaRPr lang="en-US"/>
        </a:p>
      </dgm:t>
    </dgm:pt>
    <dgm:pt modelId="{E1025801-5F99-DA4F-81A1-1476BF601CEE}">
      <dgm:prSet phldrT="[Text]"/>
      <dgm:spPr/>
      <dgm:t>
        <a:bodyPr/>
        <a:lstStyle/>
        <a:p>
          <a:r>
            <a:rPr lang="en-US" dirty="0" smtClean="0"/>
            <a:t>Cluster B</a:t>
          </a:r>
          <a:endParaRPr lang="en-US" dirty="0"/>
        </a:p>
      </dgm:t>
    </dgm:pt>
    <dgm:pt modelId="{A5D6504F-D5B7-F241-B4A1-4FAEFBA51E16}" type="parTrans" cxnId="{CC3606F2-4873-BC4B-90E4-57ADBF5EB08C}">
      <dgm:prSet/>
      <dgm:spPr/>
      <dgm:t>
        <a:bodyPr/>
        <a:lstStyle/>
        <a:p>
          <a:endParaRPr lang="en-US"/>
        </a:p>
      </dgm:t>
    </dgm:pt>
    <dgm:pt modelId="{9E1D7C0E-7053-7D4F-89CC-8C6A83ED956C}" type="sibTrans" cxnId="{CC3606F2-4873-BC4B-90E4-57ADBF5EB08C}">
      <dgm:prSet/>
      <dgm:spPr/>
      <dgm:t>
        <a:bodyPr/>
        <a:lstStyle/>
        <a:p>
          <a:endParaRPr lang="en-US"/>
        </a:p>
      </dgm:t>
    </dgm:pt>
    <dgm:pt modelId="{7176D5E6-A2F7-EE49-B26C-47469B169A72}">
      <dgm:prSet phldrT="[Text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Cluster C</a:t>
          </a:r>
          <a:endParaRPr lang="en-US" dirty="0"/>
        </a:p>
      </dgm:t>
    </dgm:pt>
    <dgm:pt modelId="{53169AEA-3B4E-3542-9056-3BC8D4E50BDF}" type="parTrans" cxnId="{AA127FA8-65CB-D344-9EDD-9772AA9C1E8D}">
      <dgm:prSet/>
      <dgm:spPr/>
      <dgm:t>
        <a:bodyPr/>
        <a:lstStyle/>
        <a:p>
          <a:endParaRPr lang="en-US"/>
        </a:p>
      </dgm:t>
    </dgm:pt>
    <dgm:pt modelId="{0403A1BD-1F7E-F14A-9F73-3E9A7727409A}" type="sibTrans" cxnId="{AA127FA8-65CB-D344-9EDD-9772AA9C1E8D}">
      <dgm:prSet/>
      <dgm:spPr/>
      <dgm:t>
        <a:bodyPr/>
        <a:lstStyle/>
        <a:p>
          <a:endParaRPr lang="en-US"/>
        </a:p>
      </dgm:t>
    </dgm:pt>
    <dgm:pt modelId="{8F81A2BF-81AE-8345-8289-12FC16A5AF83}" type="pres">
      <dgm:prSet presAssocID="{ECAD951E-B336-CF4F-B088-6831224DF9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117A75-A7E0-AE4C-A157-8C81BC01116F}" type="pres">
      <dgm:prSet presAssocID="{ECAD951E-B336-CF4F-B088-6831224DF905}" presName="Name1" presStyleCnt="0"/>
      <dgm:spPr/>
    </dgm:pt>
    <dgm:pt modelId="{1639BC58-577B-044B-B377-CC645C7F9A4F}" type="pres">
      <dgm:prSet presAssocID="{ECAD951E-B336-CF4F-B088-6831224DF905}" presName="cycle" presStyleCnt="0"/>
      <dgm:spPr/>
    </dgm:pt>
    <dgm:pt modelId="{F863DC84-82BB-2E40-9A63-3EF324AD7C19}" type="pres">
      <dgm:prSet presAssocID="{ECAD951E-B336-CF4F-B088-6831224DF905}" presName="srcNode" presStyleLbl="node1" presStyleIdx="0" presStyleCnt="3"/>
      <dgm:spPr/>
    </dgm:pt>
    <dgm:pt modelId="{E25557B2-F69A-CB46-83E6-1AEEE8A7EAC0}" type="pres">
      <dgm:prSet presAssocID="{ECAD951E-B336-CF4F-B088-6831224DF905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0B555-40BF-8247-9CA9-E015CCCE9F26}" type="pres">
      <dgm:prSet presAssocID="{ECAD951E-B336-CF4F-B088-6831224DF905}" presName="extraNode" presStyleLbl="node1" presStyleIdx="0" presStyleCnt="3"/>
      <dgm:spPr/>
    </dgm:pt>
    <dgm:pt modelId="{375D5921-2DBC-D748-B2E6-09DD912F6CAD}" type="pres">
      <dgm:prSet presAssocID="{ECAD951E-B336-CF4F-B088-6831224DF905}" presName="dstNode" presStyleLbl="node1" presStyleIdx="0" presStyleCnt="3"/>
      <dgm:spPr/>
    </dgm:pt>
    <dgm:pt modelId="{1487DCA6-1BC2-7F42-88E7-517AB5645917}" type="pres">
      <dgm:prSet presAssocID="{B9CC6B22-42D0-EC4E-9FC7-8E654B828D8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4B7D-BB20-0A4F-98AE-26CDBBFC682F}" type="pres">
      <dgm:prSet presAssocID="{B9CC6B22-42D0-EC4E-9FC7-8E654B828D8F}" presName="accent_1" presStyleCnt="0"/>
      <dgm:spPr/>
    </dgm:pt>
    <dgm:pt modelId="{3CEE0025-371C-7141-810C-3603C8A4D8C5}" type="pres">
      <dgm:prSet presAssocID="{B9CC6B22-42D0-EC4E-9FC7-8E654B828D8F}" presName="accentRepeatNode" presStyleLbl="solidFgAcc1" presStyleIdx="0" presStyleCnt="3"/>
      <dgm:spPr/>
    </dgm:pt>
    <dgm:pt modelId="{1D711E2D-04C3-5D49-BF5A-B0D65B40292C}" type="pres">
      <dgm:prSet presAssocID="{E1025801-5F99-DA4F-81A1-1476BF601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A0E0E-5717-E54C-819A-6F3D6CA7A690}" type="pres">
      <dgm:prSet presAssocID="{E1025801-5F99-DA4F-81A1-1476BF601CEE}" presName="accent_2" presStyleCnt="0"/>
      <dgm:spPr/>
    </dgm:pt>
    <dgm:pt modelId="{E40CC557-2746-D149-A718-23267CFB3967}" type="pres">
      <dgm:prSet presAssocID="{E1025801-5F99-DA4F-81A1-1476BF601CEE}" presName="accentRepeatNode" presStyleLbl="solidFgAcc1" presStyleIdx="1" presStyleCnt="3"/>
      <dgm:spPr/>
    </dgm:pt>
    <dgm:pt modelId="{76F6352D-F3D9-3047-9BFA-F596CF7569BF}" type="pres">
      <dgm:prSet presAssocID="{7176D5E6-A2F7-EE49-B26C-47469B169A7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2D8C7-956D-ED40-9B32-E3B89E9927A8}" type="pres">
      <dgm:prSet presAssocID="{7176D5E6-A2F7-EE49-B26C-47469B169A72}" presName="accent_3" presStyleCnt="0"/>
      <dgm:spPr/>
    </dgm:pt>
    <dgm:pt modelId="{55B2962E-2036-6E45-AAE4-11A9910EF852}" type="pres">
      <dgm:prSet presAssocID="{7176D5E6-A2F7-EE49-B26C-47469B169A72}" presName="accentRepeatNode" presStyleLbl="solidFgAcc1" presStyleIdx="2" presStyleCnt="3"/>
      <dgm:spPr/>
    </dgm:pt>
  </dgm:ptLst>
  <dgm:cxnLst>
    <dgm:cxn modelId="{AA127FA8-65CB-D344-9EDD-9772AA9C1E8D}" srcId="{ECAD951E-B336-CF4F-B088-6831224DF905}" destId="{7176D5E6-A2F7-EE49-B26C-47469B169A72}" srcOrd="2" destOrd="0" parTransId="{53169AEA-3B4E-3542-9056-3BC8D4E50BDF}" sibTransId="{0403A1BD-1F7E-F14A-9F73-3E9A7727409A}"/>
    <dgm:cxn modelId="{AD77D65F-04E8-1F46-8226-CC4BFFD4C9E6}" type="presOf" srcId="{7176D5E6-A2F7-EE49-B26C-47469B169A72}" destId="{76F6352D-F3D9-3047-9BFA-F596CF7569BF}" srcOrd="0" destOrd="0" presId="urn:microsoft.com/office/officeart/2008/layout/VerticalCurvedList"/>
    <dgm:cxn modelId="{F19BD64B-804A-2B4C-90D9-D4A6B31D82EC}" type="presOf" srcId="{E1025801-5F99-DA4F-81A1-1476BF601CEE}" destId="{1D711E2D-04C3-5D49-BF5A-B0D65B40292C}" srcOrd="0" destOrd="0" presId="urn:microsoft.com/office/officeart/2008/layout/VerticalCurvedList"/>
    <dgm:cxn modelId="{CC3606F2-4873-BC4B-90E4-57ADBF5EB08C}" srcId="{ECAD951E-B336-CF4F-B088-6831224DF905}" destId="{E1025801-5F99-DA4F-81A1-1476BF601CEE}" srcOrd="1" destOrd="0" parTransId="{A5D6504F-D5B7-F241-B4A1-4FAEFBA51E16}" sibTransId="{9E1D7C0E-7053-7D4F-89CC-8C6A83ED956C}"/>
    <dgm:cxn modelId="{7F0DEEE2-8B34-8C48-97DB-F20C10C7BB10}" srcId="{ECAD951E-B336-CF4F-B088-6831224DF905}" destId="{B9CC6B22-42D0-EC4E-9FC7-8E654B828D8F}" srcOrd="0" destOrd="0" parTransId="{E6ACEA9F-211B-AE4F-A565-84F54BC31A39}" sibTransId="{513D1378-F6EC-0B42-95C7-97F709D2956D}"/>
    <dgm:cxn modelId="{9AB5A3DE-5D8C-444A-8826-75931D5C8813}" type="presOf" srcId="{513D1378-F6EC-0B42-95C7-97F709D2956D}" destId="{E25557B2-F69A-CB46-83E6-1AEEE8A7EAC0}" srcOrd="0" destOrd="0" presId="urn:microsoft.com/office/officeart/2008/layout/VerticalCurvedList"/>
    <dgm:cxn modelId="{7AB98CFA-58D7-D94A-8F9F-C25A0D4F6F24}" type="presOf" srcId="{B9CC6B22-42D0-EC4E-9FC7-8E654B828D8F}" destId="{1487DCA6-1BC2-7F42-88E7-517AB5645917}" srcOrd="0" destOrd="0" presId="urn:microsoft.com/office/officeart/2008/layout/VerticalCurvedList"/>
    <dgm:cxn modelId="{B4838510-BED1-B949-8717-50EA54B034EE}" type="presOf" srcId="{ECAD951E-B336-CF4F-B088-6831224DF905}" destId="{8F81A2BF-81AE-8345-8289-12FC16A5AF83}" srcOrd="0" destOrd="0" presId="urn:microsoft.com/office/officeart/2008/layout/VerticalCurvedList"/>
    <dgm:cxn modelId="{983462CF-797F-B54B-AA89-D71BB0FCD436}" type="presParOf" srcId="{8F81A2BF-81AE-8345-8289-12FC16A5AF83}" destId="{6A117A75-A7E0-AE4C-A157-8C81BC01116F}" srcOrd="0" destOrd="0" presId="urn:microsoft.com/office/officeart/2008/layout/VerticalCurvedList"/>
    <dgm:cxn modelId="{5BF45E5D-6C60-484E-ABCE-237C8A352508}" type="presParOf" srcId="{6A117A75-A7E0-AE4C-A157-8C81BC01116F}" destId="{1639BC58-577B-044B-B377-CC645C7F9A4F}" srcOrd="0" destOrd="0" presId="urn:microsoft.com/office/officeart/2008/layout/VerticalCurvedList"/>
    <dgm:cxn modelId="{82BA2BE9-FF23-B04B-A753-2101292F4A3B}" type="presParOf" srcId="{1639BC58-577B-044B-B377-CC645C7F9A4F}" destId="{F863DC84-82BB-2E40-9A63-3EF324AD7C19}" srcOrd="0" destOrd="0" presId="urn:microsoft.com/office/officeart/2008/layout/VerticalCurvedList"/>
    <dgm:cxn modelId="{B8D0302B-FD9B-AC44-9BDD-77EB7E8DEA02}" type="presParOf" srcId="{1639BC58-577B-044B-B377-CC645C7F9A4F}" destId="{E25557B2-F69A-CB46-83E6-1AEEE8A7EAC0}" srcOrd="1" destOrd="0" presId="urn:microsoft.com/office/officeart/2008/layout/VerticalCurvedList"/>
    <dgm:cxn modelId="{1A5075AD-B82E-0C4B-ABCC-5ED5D402387A}" type="presParOf" srcId="{1639BC58-577B-044B-B377-CC645C7F9A4F}" destId="{1BD0B555-40BF-8247-9CA9-E015CCCE9F26}" srcOrd="2" destOrd="0" presId="urn:microsoft.com/office/officeart/2008/layout/VerticalCurvedList"/>
    <dgm:cxn modelId="{BC3298D6-77C9-1E4A-96CD-179CC49E4B64}" type="presParOf" srcId="{1639BC58-577B-044B-B377-CC645C7F9A4F}" destId="{375D5921-2DBC-D748-B2E6-09DD912F6CAD}" srcOrd="3" destOrd="0" presId="urn:microsoft.com/office/officeart/2008/layout/VerticalCurvedList"/>
    <dgm:cxn modelId="{CE903BAC-754E-3D4C-9FDA-7E5B11FAE2BD}" type="presParOf" srcId="{6A117A75-A7E0-AE4C-A157-8C81BC01116F}" destId="{1487DCA6-1BC2-7F42-88E7-517AB5645917}" srcOrd="1" destOrd="0" presId="urn:microsoft.com/office/officeart/2008/layout/VerticalCurvedList"/>
    <dgm:cxn modelId="{D25410F9-83D8-C843-A22F-E309B4066D6F}" type="presParOf" srcId="{6A117A75-A7E0-AE4C-A157-8C81BC01116F}" destId="{B1224B7D-BB20-0A4F-98AE-26CDBBFC682F}" srcOrd="2" destOrd="0" presId="urn:microsoft.com/office/officeart/2008/layout/VerticalCurvedList"/>
    <dgm:cxn modelId="{64823E7B-5584-BE49-8C51-F2769774117F}" type="presParOf" srcId="{B1224B7D-BB20-0A4F-98AE-26CDBBFC682F}" destId="{3CEE0025-371C-7141-810C-3603C8A4D8C5}" srcOrd="0" destOrd="0" presId="urn:microsoft.com/office/officeart/2008/layout/VerticalCurvedList"/>
    <dgm:cxn modelId="{7F703258-FC06-C14B-AF7D-B50D5DEF5CF5}" type="presParOf" srcId="{6A117A75-A7E0-AE4C-A157-8C81BC01116F}" destId="{1D711E2D-04C3-5D49-BF5A-B0D65B40292C}" srcOrd="3" destOrd="0" presId="urn:microsoft.com/office/officeart/2008/layout/VerticalCurvedList"/>
    <dgm:cxn modelId="{52F5E426-5C4B-284A-9FEE-6F0F24620EC4}" type="presParOf" srcId="{6A117A75-A7E0-AE4C-A157-8C81BC01116F}" destId="{421A0E0E-5717-E54C-819A-6F3D6CA7A690}" srcOrd="4" destOrd="0" presId="urn:microsoft.com/office/officeart/2008/layout/VerticalCurvedList"/>
    <dgm:cxn modelId="{FC69D9F7-A065-3342-9C84-DCACB22F2F3C}" type="presParOf" srcId="{421A0E0E-5717-E54C-819A-6F3D6CA7A690}" destId="{E40CC557-2746-D149-A718-23267CFB3967}" srcOrd="0" destOrd="0" presId="urn:microsoft.com/office/officeart/2008/layout/VerticalCurvedList"/>
    <dgm:cxn modelId="{5D99839C-BB88-9048-8A65-60A47088E60C}" type="presParOf" srcId="{6A117A75-A7E0-AE4C-A157-8C81BC01116F}" destId="{76F6352D-F3D9-3047-9BFA-F596CF7569BF}" srcOrd="5" destOrd="0" presId="urn:microsoft.com/office/officeart/2008/layout/VerticalCurvedList"/>
    <dgm:cxn modelId="{402087EF-36C5-9348-B71F-A4415285EE73}" type="presParOf" srcId="{6A117A75-A7E0-AE4C-A157-8C81BC01116F}" destId="{8A32D8C7-956D-ED40-9B32-E3B89E9927A8}" srcOrd="6" destOrd="0" presId="urn:microsoft.com/office/officeart/2008/layout/VerticalCurvedList"/>
    <dgm:cxn modelId="{5B700231-4A76-424A-96D5-21C045979954}" type="presParOf" srcId="{8A32D8C7-956D-ED40-9B32-E3B89E9927A8}" destId="{55B2962E-2036-6E45-AAE4-11A9910EF8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57B2-F69A-CB46-83E6-1AEEE8A7EAC0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DCA6-1BC2-7F42-88E7-517AB5645917}">
      <dsp:nvSpPr>
        <dsp:cNvPr id="0" name=""/>
        <dsp:cNvSpPr/>
      </dsp:nvSpPr>
      <dsp:spPr>
        <a:xfrm>
          <a:off x="676899" y="487680"/>
          <a:ext cx="7485400" cy="97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A</a:t>
          </a:r>
          <a:endParaRPr lang="en-US" sz="5300" kern="1200" dirty="0"/>
        </a:p>
      </dsp:txBody>
      <dsp:txXfrm>
        <a:off x="676899" y="487680"/>
        <a:ext cx="7485400" cy="975360"/>
      </dsp:txXfrm>
    </dsp:sp>
    <dsp:sp modelId="{3CEE0025-371C-7141-810C-3603C8A4D8C5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11E2D-04C3-5D49-BF5A-B0D65B40292C}">
      <dsp:nvSpPr>
        <dsp:cNvPr id="0" name=""/>
        <dsp:cNvSpPr/>
      </dsp:nvSpPr>
      <dsp:spPr>
        <a:xfrm>
          <a:off x="1031443" y="1950720"/>
          <a:ext cx="7130856" cy="97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B</a:t>
          </a:r>
          <a:endParaRPr lang="en-US" sz="5300" kern="1200" dirty="0"/>
        </a:p>
      </dsp:txBody>
      <dsp:txXfrm>
        <a:off x="1031443" y="1950720"/>
        <a:ext cx="7130856" cy="975360"/>
      </dsp:txXfrm>
    </dsp:sp>
    <dsp:sp modelId="{E40CC557-2746-D149-A718-23267CFB3967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6352D-F3D9-3047-9BFA-F596CF7569BF}">
      <dsp:nvSpPr>
        <dsp:cNvPr id="0" name=""/>
        <dsp:cNvSpPr/>
      </dsp:nvSpPr>
      <dsp:spPr>
        <a:xfrm>
          <a:off x="676899" y="3413760"/>
          <a:ext cx="7485400" cy="97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C</a:t>
          </a:r>
          <a:endParaRPr lang="en-US" sz="5300" kern="1200" dirty="0"/>
        </a:p>
      </dsp:txBody>
      <dsp:txXfrm>
        <a:off x="676899" y="3413760"/>
        <a:ext cx="7485400" cy="975360"/>
      </dsp:txXfrm>
    </dsp:sp>
    <dsp:sp modelId="{55B2962E-2036-6E45-AAE4-11A9910EF852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57B2-F69A-CB46-83E6-1AEEE8A7EAC0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DCA6-1BC2-7F42-88E7-517AB5645917}">
      <dsp:nvSpPr>
        <dsp:cNvPr id="0" name=""/>
        <dsp:cNvSpPr/>
      </dsp:nvSpPr>
      <dsp:spPr>
        <a:xfrm>
          <a:off x="676899" y="487680"/>
          <a:ext cx="7485400" cy="97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A</a:t>
          </a:r>
          <a:endParaRPr lang="en-US" sz="5300" kern="1200" dirty="0"/>
        </a:p>
      </dsp:txBody>
      <dsp:txXfrm>
        <a:off x="676899" y="487680"/>
        <a:ext cx="7485400" cy="975360"/>
      </dsp:txXfrm>
    </dsp:sp>
    <dsp:sp modelId="{3CEE0025-371C-7141-810C-3603C8A4D8C5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11E2D-04C3-5D49-BF5A-B0D65B40292C}">
      <dsp:nvSpPr>
        <dsp:cNvPr id="0" name=""/>
        <dsp:cNvSpPr/>
      </dsp:nvSpPr>
      <dsp:spPr>
        <a:xfrm>
          <a:off x="1031443" y="1950720"/>
          <a:ext cx="7130856" cy="975360"/>
        </a:xfrm>
        <a:prstGeom prst="rect">
          <a:avLst/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B</a:t>
          </a:r>
          <a:endParaRPr lang="en-US" sz="5300" kern="1200" dirty="0"/>
        </a:p>
      </dsp:txBody>
      <dsp:txXfrm>
        <a:off x="1031443" y="1950720"/>
        <a:ext cx="7130856" cy="975360"/>
      </dsp:txXfrm>
    </dsp:sp>
    <dsp:sp modelId="{E40CC557-2746-D149-A718-23267CFB3967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6352D-F3D9-3047-9BFA-F596CF7569BF}">
      <dsp:nvSpPr>
        <dsp:cNvPr id="0" name=""/>
        <dsp:cNvSpPr/>
      </dsp:nvSpPr>
      <dsp:spPr>
        <a:xfrm>
          <a:off x="676899" y="3413760"/>
          <a:ext cx="7485400" cy="975360"/>
        </a:xfrm>
        <a:prstGeom prst="rect">
          <a:avLst/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C</a:t>
          </a:r>
          <a:endParaRPr lang="en-US" sz="5300" kern="1200" dirty="0"/>
        </a:p>
      </dsp:txBody>
      <dsp:txXfrm>
        <a:off x="676899" y="3413760"/>
        <a:ext cx="7485400" cy="975360"/>
      </dsp:txXfrm>
    </dsp:sp>
    <dsp:sp modelId="{55B2962E-2036-6E45-AAE4-11A9910EF852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57B2-F69A-CB46-83E6-1AEEE8A7EAC0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DCA6-1BC2-7F42-88E7-517AB5645917}">
      <dsp:nvSpPr>
        <dsp:cNvPr id="0" name=""/>
        <dsp:cNvSpPr/>
      </dsp:nvSpPr>
      <dsp:spPr>
        <a:xfrm>
          <a:off x="676899" y="487680"/>
          <a:ext cx="7485400" cy="975360"/>
        </a:xfrm>
        <a:prstGeom prst="rect">
          <a:avLst/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A</a:t>
          </a:r>
          <a:endParaRPr lang="en-US" sz="5300" kern="1200" dirty="0"/>
        </a:p>
      </dsp:txBody>
      <dsp:txXfrm>
        <a:off x="676899" y="487680"/>
        <a:ext cx="7485400" cy="975360"/>
      </dsp:txXfrm>
    </dsp:sp>
    <dsp:sp modelId="{3CEE0025-371C-7141-810C-3603C8A4D8C5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11E2D-04C3-5D49-BF5A-B0D65B40292C}">
      <dsp:nvSpPr>
        <dsp:cNvPr id="0" name=""/>
        <dsp:cNvSpPr/>
      </dsp:nvSpPr>
      <dsp:spPr>
        <a:xfrm>
          <a:off x="1031443" y="1950720"/>
          <a:ext cx="7130856" cy="975360"/>
        </a:xfrm>
        <a:prstGeom prst="rect">
          <a:avLst/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B</a:t>
          </a:r>
          <a:endParaRPr lang="en-US" sz="5300" kern="1200" dirty="0"/>
        </a:p>
      </dsp:txBody>
      <dsp:txXfrm>
        <a:off x="1031443" y="1950720"/>
        <a:ext cx="7130856" cy="975360"/>
      </dsp:txXfrm>
    </dsp:sp>
    <dsp:sp modelId="{E40CC557-2746-D149-A718-23267CFB3967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6352D-F3D9-3047-9BFA-F596CF7569BF}">
      <dsp:nvSpPr>
        <dsp:cNvPr id="0" name=""/>
        <dsp:cNvSpPr/>
      </dsp:nvSpPr>
      <dsp:spPr>
        <a:xfrm>
          <a:off x="676899" y="3413760"/>
          <a:ext cx="7485400" cy="97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C</a:t>
          </a:r>
          <a:endParaRPr lang="en-US" sz="5300" kern="1200" dirty="0"/>
        </a:p>
      </dsp:txBody>
      <dsp:txXfrm>
        <a:off x="676899" y="3413760"/>
        <a:ext cx="7485400" cy="975360"/>
      </dsp:txXfrm>
    </dsp:sp>
    <dsp:sp modelId="{55B2962E-2036-6E45-AAE4-11A9910EF852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57B2-F69A-CB46-83E6-1AEEE8A7EAC0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DCA6-1BC2-7F42-88E7-517AB5645917}">
      <dsp:nvSpPr>
        <dsp:cNvPr id="0" name=""/>
        <dsp:cNvSpPr/>
      </dsp:nvSpPr>
      <dsp:spPr>
        <a:xfrm>
          <a:off x="676899" y="487680"/>
          <a:ext cx="7485400" cy="975360"/>
        </a:xfrm>
        <a:prstGeom prst="rect">
          <a:avLst/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A</a:t>
          </a:r>
          <a:endParaRPr lang="en-US" sz="5300" kern="1200" dirty="0"/>
        </a:p>
      </dsp:txBody>
      <dsp:txXfrm>
        <a:off x="676899" y="487680"/>
        <a:ext cx="7485400" cy="975360"/>
      </dsp:txXfrm>
    </dsp:sp>
    <dsp:sp modelId="{3CEE0025-371C-7141-810C-3603C8A4D8C5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11E2D-04C3-5D49-BF5A-B0D65B40292C}">
      <dsp:nvSpPr>
        <dsp:cNvPr id="0" name=""/>
        <dsp:cNvSpPr/>
      </dsp:nvSpPr>
      <dsp:spPr>
        <a:xfrm>
          <a:off x="1031443" y="1950720"/>
          <a:ext cx="7130856" cy="97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B</a:t>
          </a:r>
          <a:endParaRPr lang="en-US" sz="5300" kern="1200" dirty="0"/>
        </a:p>
      </dsp:txBody>
      <dsp:txXfrm>
        <a:off x="1031443" y="1950720"/>
        <a:ext cx="7130856" cy="975360"/>
      </dsp:txXfrm>
    </dsp:sp>
    <dsp:sp modelId="{E40CC557-2746-D149-A718-23267CFB3967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6352D-F3D9-3047-9BFA-F596CF7569BF}">
      <dsp:nvSpPr>
        <dsp:cNvPr id="0" name=""/>
        <dsp:cNvSpPr/>
      </dsp:nvSpPr>
      <dsp:spPr>
        <a:xfrm>
          <a:off x="676899" y="3413760"/>
          <a:ext cx="7485400" cy="975360"/>
        </a:xfrm>
        <a:prstGeom prst="rect">
          <a:avLst/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tint val="100000"/>
                <a:shade val="90000"/>
                <a:satMod val="14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Cluster C</a:t>
          </a:r>
          <a:endParaRPr lang="en-US" sz="5300" kern="1200" dirty="0"/>
        </a:p>
      </dsp:txBody>
      <dsp:txXfrm>
        <a:off x="676899" y="3413760"/>
        <a:ext cx="7485400" cy="975360"/>
      </dsp:txXfrm>
    </dsp:sp>
    <dsp:sp modelId="{55B2962E-2036-6E45-AAE4-11A9910EF852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4636F3-4B00-DE40-A756-5F22FEB188EE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89E30BF-F9E3-A946-ACFB-B9C26ED4C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Working with consumers with personality disorders	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H. </a:t>
            </a:r>
            <a:r>
              <a:rPr lang="en-US" dirty="0" err="1" smtClean="0"/>
              <a:t>Baños</a:t>
            </a:r>
            <a:r>
              <a:rPr lang="en-US" dirty="0" smtClean="0"/>
              <a:t>, PhD, ABPP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personality disorder?</a:t>
            </a:r>
          </a:p>
          <a:p>
            <a:endParaRPr lang="en-US" dirty="0"/>
          </a:p>
          <a:p>
            <a:r>
              <a:rPr lang="en-US" dirty="0" smtClean="0"/>
              <a:t>Enduring pattern of inner experience and behavior that deviates markedly from the expectations of the individual’s culture. Manifested in two or more areas: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Cognition (perceiving self, others, people, events,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Affect (range, intensity, stability, and appropriateness of emotional responses)</a:t>
            </a:r>
          </a:p>
          <a:p>
            <a:pPr lvl="1"/>
            <a:r>
              <a:rPr lang="en-US" dirty="0" smtClean="0"/>
              <a:t>Interpersonal functioning (instability of interpersonal relationships)</a:t>
            </a:r>
          </a:p>
          <a:p>
            <a:pPr lvl="1"/>
            <a:r>
              <a:rPr lang="en-US" dirty="0" smtClean="0"/>
              <a:t>Impulse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Core features:</a:t>
            </a:r>
          </a:p>
          <a:p>
            <a:pPr lvl="1"/>
            <a:r>
              <a:rPr lang="en-US" sz="2800" dirty="0" smtClean="0"/>
              <a:t>Distorted thinking patterns</a:t>
            </a:r>
          </a:p>
          <a:p>
            <a:pPr lvl="1"/>
            <a:r>
              <a:rPr lang="en-US" sz="2800" dirty="0" smtClean="0"/>
              <a:t>Problematic emotional responses</a:t>
            </a:r>
          </a:p>
          <a:p>
            <a:pPr lvl="1"/>
            <a:r>
              <a:rPr lang="en-US" sz="2800" dirty="0" smtClean="0"/>
              <a:t>Over- or under-regulated impulse control</a:t>
            </a:r>
          </a:p>
          <a:p>
            <a:pPr lvl="1"/>
            <a:r>
              <a:rPr lang="en-US" sz="2800" dirty="0" smtClean="0"/>
              <a:t>Interpersonal difficulties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3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Development and Course</a:t>
            </a:r>
          </a:p>
          <a:p>
            <a:pPr lvl="1"/>
            <a:r>
              <a:rPr lang="en-US" sz="2800" dirty="0" smtClean="0"/>
              <a:t>Usually recognizable by adolescence</a:t>
            </a:r>
          </a:p>
          <a:p>
            <a:pPr lvl="1"/>
            <a:r>
              <a:rPr lang="en-US" sz="2800" dirty="0" smtClean="0"/>
              <a:t>Not usually diagnosed until after age 18</a:t>
            </a:r>
          </a:p>
          <a:p>
            <a:pPr lvl="1"/>
            <a:r>
              <a:rPr lang="en-US" sz="2800" dirty="0" smtClean="0"/>
              <a:t>Relatively stable over time</a:t>
            </a:r>
          </a:p>
          <a:p>
            <a:pPr lvl="1"/>
            <a:r>
              <a:rPr lang="en-US" sz="2800" dirty="0" smtClean="0"/>
              <a:t>Some may become less evident with 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5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Misconceptions</a:t>
            </a:r>
            <a:r>
              <a:rPr lang="mr-IN" sz="3600" dirty="0" smtClean="0">
                <a:solidFill>
                  <a:schemeClr val="tx2"/>
                </a:solidFill>
              </a:rPr>
              <a:t>…</a:t>
            </a:r>
            <a:endParaRPr lang="en-US" sz="3600" dirty="0" smtClean="0">
              <a:solidFill>
                <a:schemeClr val="tx2"/>
              </a:solidFill>
            </a:endParaRPr>
          </a:p>
          <a:p>
            <a:endParaRPr lang="en-US" sz="1200" dirty="0"/>
          </a:p>
          <a:p>
            <a:r>
              <a:rPr lang="en-US" dirty="0" smtClean="0"/>
              <a:t>All people with personality disorders are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Difficult</a:t>
            </a:r>
          </a:p>
          <a:p>
            <a:pPr lvl="1"/>
            <a:r>
              <a:rPr lang="en-US" dirty="0" smtClean="0"/>
              <a:t>Toxic</a:t>
            </a:r>
          </a:p>
          <a:p>
            <a:pPr lvl="1"/>
            <a:r>
              <a:rPr lang="en-US" dirty="0" smtClean="0"/>
              <a:t>Disruptive</a:t>
            </a:r>
          </a:p>
          <a:p>
            <a:pPr lvl="1"/>
            <a:r>
              <a:rPr lang="en-US" dirty="0" smtClean="0"/>
              <a:t>Manipulative</a:t>
            </a:r>
          </a:p>
          <a:p>
            <a:pPr lvl="1"/>
            <a:r>
              <a:rPr lang="en-US" dirty="0" smtClean="0"/>
              <a:t>Adversarial</a:t>
            </a:r>
          </a:p>
          <a:p>
            <a:pPr lvl="1"/>
            <a:r>
              <a:rPr lang="en-US" dirty="0" smtClean="0"/>
              <a:t>Behavioral problems</a:t>
            </a:r>
          </a:p>
          <a:p>
            <a:pPr lvl="1"/>
            <a:r>
              <a:rPr lang="en-US" dirty="0" smtClean="0"/>
              <a:t>[insert unflattering adjective here]</a:t>
            </a:r>
          </a:p>
          <a:p>
            <a:endParaRPr lang="en-US" dirty="0"/>
          </a:p>
          <a:p>
            <a:r>
              <a:rPr lang="en-US" dirty="0" smtClean="0"/>
              <a:t>People with personality disorders cause distress in others more than they experience it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4" name="Triangle 3"/>
          <p:cNvSpPr/>
          <p:nvPr/>
        </p:nvSpPr>
        <p:spPr>
          <a:xfrm>
            <a:off x="1810987" y="1650671"/>
            <a:ext cx="5907974" cy="48332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>
            <a:off x="2660073" y="1650670"/>
            <a:ext cx="4203865" cy="349134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>
            <a:off x="3505075" y="1650671"/>
            <a:ext cx="2524743" cy="20306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8197" y="562830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More distress to self than others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7338" y="4088517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Some interpersonal </a:t>
            </a:r>
          </a:p>
          <a:p>
            <a:pPr algn="ctr"/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9" name="Triangle 8"/>
          <p:cNvSpPr/>
          <p:nvPr/>
        </p:nvSpPr>
        <p:spPr>
          <a:xfrm>
            <a:off x="3927832" y="1668481"/>
            <a:ext cx="1686332" cy="134191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65033" y="3192014"/>
            <a:ext cx="19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Difficult to work with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93447" y="2307794"/>
            <a:ext cx="937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Very</a:t>
            </a:r>
          </a:p>
          <a:p>
            <a:pPr algn="ctr"/>
            <a:r>
              <a:rPr lang="en-US" dirty="0" smtClean="0"/>
              <a:t>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87670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8286" y="2375065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“Odd Eccentric”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891" y="3623101"/>
            <a:ext cx="312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“Dramatic, emotional, erratic”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86" y="523471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“Anxious, fearful”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A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Paranoid Personality Disorder</a:t>
            </a:r>
          </a:p>
          <a:p>
            <a:pPr lvl="1"/>
            <a:r>
              <a:rPr lang="en-US" dirty="0" smtClean="0"/>
              <a:t>Distrust and suspiciousness of others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otives of others </a:t>
            </a:r>
            <a:r>
              <a:rPr lang="en-US" dirty="0" smtClean="0"/>
              <a:t>perceived as malevolent.</a:t>
            </a:r>
          </a:p>
          <a:p>
            <a:pPr lvl="1"/>
            <a:r>
              <a:rPr lang="en-US" dirty="0" smtClean="0"/>
              <a:t>Assume others are out to harm, take advantage, or humiliate them</a:t>
            </a:r>
          </a:p>
          <a:p>
            <a:pPr lvl="1"/>
            <a:r>
              <a:rPr lang="en-US" dirty="0" smtClean="0"/>
              <a:t>Pre-emptively attack other if they feel threatened</a:t>
            </a:r>
          </a:p>
          <a:p>
            <a:pPr lvl="1"/>
            <a:r>
              <a:rPr lang="en-US" dirty="0" smtClean="0"/>
              <a:t>Hold grudges, litigious, jealous</a:t>
            </a:r>
          </a:p>
          <a:p>
            <a:pPr lvl="1"/>
            <a:r>
              <a:rPr lang="en-US" dirty="0" smtClean="0"/>
              <a:t>Emotional life dominated by distrust and hostility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62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A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Schizoid </a:t>
            </a:r>
            <a:r>
              <a:rPr lang="en-US" b="1" dirty="0"/>
              <a:t>Personality </a:t>
            </a:r>
            <a:r>
              <a:rPr lang="en-US" b="1" dirty="0" smtClean="0"/>
              <a:t>Disorder</a:t>
            </a:r>
          </a:p>
          <a:p>
            <a:pPr lvl="1"/>
            <a:r>
              <a:rPr lang="en-US" dirty="0" smtClean="0"/>
              <a:t>Detachment from social relationships and expressions of emotion in interpersonal settings.</a:t>
            </a:r>
          </a:p>
          <a:p>
            <a:pPr lvl="1"/>
            <a:r>
              <a:rPr lang="en-US" dirty="0" smtClean="0"/>
              <a:t>Loners, prefer solitary activities</a:t>
            </a:r>
          </a:p>
          <a:p>
            <a:pPr lvl="1"/>
            <a:r>
              <a:rPr lang="en-US" dirty="0" smtClean="0"/>
              <a:t>Do not seem to enjoy or pursue social interactions</a:t>
            </a:r>
          </a:p>
          <a:p>
            <a:pPr lvl="1"/>
            <a:r>
              <a:rPr lang="en-US" dirty="0" smtClean="0"/>
              <a:t>Aloof, detached, cold</a:t>
            </a:r>
          </a:p>
          <a:p>
            <a:pPr lvl="1"/>
            <a:r>
              <a:rPr lang="en-US" dirty="0" smtClean="0"/>
              <a:t>Diminished social reciprocity</a:t>
            </a:r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58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A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Schizotypal Personality Disorder</a:t>
            </a:r>
          </a:p>
          <a:p>
            <a:pPr lvl="1"/>
            <a:r>
              <a:rPr lang="en-US" dirty="0" smtClean="0"/>
              <a:t>Social and interpersonal deficits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capacity for close relationships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ognitive and perceptual distortions, eccentricities of behavior.</a:t>
            </a:r>
          </a:p>
          <a:p>
            <a:pPr lvl="1"/>
            <a:r>
              <a:rPr lang="en-US" dirty="0" smtClean="0"/>
              <a:t>“Magical” thinking, perceptual and cognitive distortions</a:t>
            </a:r>
          </a:p>
          <a:p>
            <a:pPr lvl="1"/>
            <a:r>
              <a:rPr lang="en-US" dirty="0" smtClean="0"/>
              <a:t>Odd and eccentric beliefs</a:t>
            </a:r>
          </a:p>
          <a:p>
            <a:pPr lvl="1"/>
            <a:r>
              <a:rPr lang="en-US" dirty="0" smtClean="0"/>
              <a:t>Maybe some genetic commonality with schizophrenia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6511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8653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8286" y="2375065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“Odd Eccentric”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891" y="3623101"/>
            <a:ext cx="312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“Dramatic, emotional, erratic”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86" y="523471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“Anxious, fearful”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C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Avoidant Personality Disorder</a:t>
            </a:r>
          </a:p>
          <a:p>
            <a:pPr lvl="1"/>
            <a:r>
              <a:rPr lang="en-US" dirty="0" smtClean="0"/>
              <a:t>Social inhibition, feelings of inadequacy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ypersensitivity to negative evaluation</a:t>
            </a:r>
          </a:p>
          <a:p>
            <a:pPr lvl="1"/>
            <a:r>
              <a:rPr lang="en-US" dirty="0" smtClean="0"/>
              <a:t>Avoids activities involving interpersonal contact due to fears of criticism, disapproval,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Unwilling to get involved in relationships unless sure of being liked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5955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C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Dependent </a:t>
            </a:r>
            <a:r>
              <a:rPr lang="en-US" b="1" dirty="0"/>
              <a:t>Personality </a:t>
            </a:r>
            <a:r>
              <a:rPr lang="en-US" b="1" dirty="0" smtClean="0"/>
              <a:t>Disorder</a:t>
            </a:r>
          </a:p>
          <a:p>
            <a:pPr lvl="1"/>
            <a:r>
              <a:rPr lang="en-US" dirty="0" smtClean="0"/>
              <a:t>Excessive need to be taken care of that leads to submissive and clinging behavior and fear of separation</a:t>
            </a:r>
            <a:endParaRPr lang="en-US" dirty="0"/>
          </a:p>
          <a:p>
            <a:pPr lvl="1"/>
            <a:r>
              <a:rPr lang="en-US" dirty="0" smtClean="0"/>
              <a:t>Difficulty making decisions without excessive advice and reassurance</a:t>
            </a:r>
          </a:p>
          <a:p>
            <a:pPr lvl="1"/>
            <a:r>
              <a:rPr lang="en-US" dirty="0" smtClean="0"/>
              <a:t>Needs others to assume responsibility for most major areas of life</a:t>
            </a:r>
          </a:p>
          <a:p>
            <a:pPr lvl="1"/>
            <a:r>
              <a:rPr lang="en-US" dirty="0" smtClean="0"/>
              <a:t>Goes to excessive lengths to obtain nurturance and support</a:t>
            </a:r>
          </a:p>
          <a:p>
            <a:pPr lvl="1"/>
            <a:r>
              <a:rPr lang="en-US" dirty="0" smtClean="0"/>
              <a:t>Urgently seeks another relationship when one ends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5791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C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Obsessive-Compulsive Personality Disorder</a:t>
            </a:r>
          </a:p>
          <a:p>
            <a:pPr lvl="1"/>
            <a:r>
              <a:rPr lang="en-US" dirty="0" smtClean="0"/>
              <a:t>Preoccupation with orderliness, perfectionism, control, inflexibility, and adherence to “the rules.”</a:t>
            </a:r>
          </a:p>
          <a:p>
            <a:pPr lvl="1"/>
            <a:r>
              <a:rPr lang="en-US" dirty="0" smtClean="0"/>
              <a:t>Perfectionism that interferes with task completion</a:t>
            </a:r>
          </a:p>
          <a:p>
            <a:pPr lvl="1"/>
            <a:r>
              <a:rPr lang="en-US" dirty="0" smtClean="0"/>
              <a:t>Excessively devoted to work and productivity</a:t>
            </a:r>
          </a:p>
          <a:p>
            <a:pPr lvl="1"/>
            <a:r>
              <a:rPr lang="en-US" dirty="0" smtClean="0"/>
              <a:t>Overly conscientious, scrupulous</a:t>
            </a:r>
          </a:p>
          <a:p>
            <a:pPr lvl="1"/>
            <a:r>
              <a:rPr lang="en-US" dirty="0" smtClean="0"/>
              <a:t>Inflexible about matters of ethics, morality, values (not accounted for by religious or cultural beliefs)</a:t>
            </a:r>
          </a:p>
          <a:p>
            <a:pPr lvl="1"/>
            <a:r>
              <a:rPr lang="en-US" dirty="0" smtClean="0"/>
              <a:t>Rigidity and stubbornness</a:t>
            </a:r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94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63065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8286" y="2375065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“Odd Eccentric”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891" y="3623101"/>
            <a:ext cx="312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“Dramatic, emotional, erratic”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86" y="523471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“Anxious, fearful”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</a:t>
            </a:r>
            <a:r>
              <a:rPr lang="en-US" sz="3600" dirty="0">
                <a:solidFill>
                  <a:schemeClr val="tx2"/>
                </a:solidFill>
              </a:rPr>
              <a:t>B</a:t>
            </a:r>
            <a:r>
              <a:rPr lang="en-US" sz="3600" dirty="0" smtClean="0">
                <a:solidFill>
                  <a:schemeClr val="tx2"/>
                </a:solidFill>
              </a:rPr>
              <a:t>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Antisocial Personality Disorder</a:t>
            </a:r>
          </a:p>
          <a:p>
            <a:pPr lvl="1"/>
            <a:r>
              <a:rPr lang="en-US" dirty="0" smtClean="0"/>
              <a:t>Disregard for and violation of the rights of others</a:t>
            </a:r>
          </a:p>
          <a:p>
            <a:pPr lvl="1"/>
            <a:r>
              <a:rPr lang="en-US" dirty="0" smtClean="0"/>
              <a:t>Bullying and intimidating behaviors</a:t>
            </a:r>
          </a:p>
          <a:p>
            <a:pPr lvl="1"/>
            <a:r>
              <a:rPr lang="en-US" dirty="0" smtClean="0"/>
              <a:t>Deceit, theft, violations of rules of conduct</a:t>
            </a:r>
          </a:p>
          <a:p>
            <a:pPr lvl="1"/>
            <a:r>
              <a:rPr lang="en-US" dirty="0" smtClean="0"/>
              <a:t>Lacking in remorse</a:t>
            </a:r>
          </a:p>
          <a:p>
            <a:pPr lvl="1"/>
            <a:r>
              <a:rPr lang="en-US" dirty="0" smtClean="0"/>
              <a:t>Evidence conduct disorder in childhood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588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</a:t>
            </a:r>
            <a:r>
              <a:rPr lang="en-US" sz="3600" dirty="0">
                <a:solidFill>
                  <a:schemeClr val="tx2"/>
                </a:solidFill>
              </a:rPr>
              <a:t>B</a:t>
            </a:r>
            <a:r>
              <a:rPr lang="en-US" sz="3600" dirty="0" smtClean="0">
                <a:solidFill>
                  <a:schemeClr val="tx2"/>
                </a:solidFill>
              </a:rPr>
              <a:t>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Borderline </a:t>
            </a:r>
            <a:r>
              <a:rPr lang="en-US" b="1" dirty="0"/>
              <a:t>Personality </a:t>
            </a:r>
            <a:r>
              <a:rPr lang="en-US" b="1" dirty="0" smtClean="0"/>
              <a:t>Disorder</a:t>
            </a:r>
          </a:p>
          <a:p>
            <a:pPr lvl="1"/>
            <a:r>
              <a:rPr lang="en-US" dirty="0" smtClean="0"/>
              <a:t>Instability of interpersonal relationships, self-image, and mood</a:t>
            </a:r>
          </a:p>
          <a:p>
            <a:pPr lvl="1"/>
            <a:r>
              <a:rPr lang="en-US" dirty="0" smtClean="0"/>
              <a:t>Intense fear of abandonment (real or perceived)</a:t>
            </a:r>
            <a:endParaRPr lang="en-US" dirty="0"/>
          </a:p>
          <a:p>
            <a:pPr lvl="1"/>
            <a:r>
              <a:rPr lang="en-US" dirty="0" smtClean="0"/>
              <a:t>Impulsive and self-destructive behaviors</a:t>
            </a:r>
          </a:p>
          <a:p>
            <a:pPr lvl="1"/>
            <a:r>
              <a:rPr lang="en-US" dirty="0" smtClean="0"/>
              <a:t>See the world in oversimplified polarized terms (“dichotomous thinking”)</a:t>
            </a:r>
          </a:p>
          <a:p>
            <a:pPr lvl="1"/>
            <a:r>
              <a:rPr lang="en-US" dirty="0" smtClean="0"/>
              <a:t>Inconsistent sense of self</a:t>
            </a:r>
          </a:p>
          <a:p>
            <a:pPr lvl="1"/>
            <a:r>
              <a:rPr lang="en-US" dirty="0" smtClean="0"/>
              <a:t>Poor emotional regulation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1255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</a:t>
            </a:r>
            <a:r>
              <a:rPr lang="en-US" sz="3600" dirty="0">
                <a:solidFill>
                  <a:schemeClr val="tx2"/>
                </a:solidFill>
              </a:rPr>
              <a:t>B</a:t>
            </a:r>
            <a:r>
              <a:rPr lang="en-US" sz="3600" dirty="0" smtClean="0">
                <a:solidFill>
                  <a:schemeClr val="tx2"/>
                </a:solidFill>
              </a:rPr>
              <a:t>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Histrionic Personality Disorder</a:t>
            </a:r>
          </a:p>
          <a:p>
            <a:pPr lvl="1"/>
            <a:r>
              <a:rPr lang="en-US" dirty="0" smtClean="0"/>
              <a:t>Excessive emotionality and attention seeking</a:t>
            </a:r>
            <a:endParaRPr lang="en-US" dirty="0"/>
          </a:p>
          <a:p>
            <a:pPr lvl="1"/>
            <a:r>
              <a:rPr lang="en-US" dirty="0" smtClean="0"/>
              <a:t>Exaggerated and shallow emotional expression</a:t>
            </a:r>
          </a:p>
          <a:p>
            <a:pPr lvl="1"/>
            <a:r>
              <a:rPr lang="en-US" dirty="0" smtClean="0"/>
              <a:t>Melodramatic, overly emotional displays</a:t>
            </a:r>
          </a:p>
          <a:p>
            <a:pPr lvl="1"/>
            <a:r>
              <a:rPr lang="en-US" dirty="0" smtClean="0"/>
              <a:t>Emotions shallow, vague</a:t>
            </a:r>
          </a:p>
          <a:p>
            <a:pPr lvl="1"/>
            <a:r>
              <a:rPr lang="en-US" dirty="0" smtClean="0"/>
              <a:t>Perceive relationships as closer than they are</a:t>
            </a:r>
          </a:p>
          <a:p>
            <a:pPr lvl="1"/>
            <a:r>
              <a:rPr lang="en-US" dirty="0" smtClean="0"/>
              <a:t>Difficulty with truly meaningful relationships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298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Cluster </a:t>
            </a:r>
            <a:r>
              <a:rPr lang="en-US" sz="3600" dirty="0">
                <a:solidFill>
                  <a:schemeClr val="tx2"/>
                </a:solidFill>
              </a:rPr>
              <a:t>B</a:t>
            </a:r>
            <a:r>
              <a:rPr lang="en-US" sz="3600" dirty="0" smtClean="0">
                <a:solidFill>
                  <a:schemeClr val="tx2"/>
                </a:solidFill>
              </a:rPr>
              <a:t> Personality Disorders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b="1" dirty="0" smtClean="0"/>
              <a:t>Narcissistic Personality Disorder</a:t>
            </a:r>
            <a:endParaRPr lang="en-US" dirty="0"/>
          </a:p>
          <a:p>
            <a:pPr lvl="1"/>
            <a:r>
              <a:rPr lang="en-US" dirty="0" smtClean="0"/>
              <a:t>Grandiosity, need for admiration, entitlement, lack of empathy</a:t>
            </a:r>
          </a:p>
          <a:p>
            <a:pPr lvl="1"/>
            <a:r>
              <a:rPr lang="en-US" dirty="0" smtClean="0"/>
              <a:t>Expansive sense of self-worth</a:t>
            </a:r>
          </a:p>
          <a:p>
            <a:pPr lvl="1"/>
            <a:r>
              <a:rPr lang="en-US" dirty="0" smtClean="0"/>
              <a:t>Arrogant, haughty</a:t>
            </a:r>
          </a:p>
          <a:p>
            <a:pPr lvl="1"/>
            <a:r>
              <a:rPr lang="en-US" dirty="0" smtClean="0"/>
              <a:t>Strong sense of entitlement</a:t>
            </a:r>
          </a:p>
          <a:p>
            <a:pPr lvl="1"/>
            <a:r>
              <a:rPr lang="en-US" dirty="0" smtClean="0"/>
              <a:t>Believe they are deserving of special treatment</a:t>
            </a:r>
          </a:p>
          <a:p>
            <a:pPr lvl="1"/>
            <a:r>
              <a:rPr lang="en-US" dirty="0" smtClean="0"/>
              <a:t>Need to be admired</a:t>
            </a:r>
          </a:p>
          <a:p>
            <a:pPr lvl="1"/>
            <a:r>
              <a:rPr lang="en-US" dirty="0" smtClean="0"/>
              <a:t>Lack of empathy for others</a:t>
            </a:r>
          </a:p>
          <a:p>
            <a:pPr lvl="1"/>
            <a:r>
              <a:rPr lang="en-US" dirty="0" smtClean="0"/>
              <a:t>Self-esteem may be very fragile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6372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770"/>
            <a:ext cx="914400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5641" y="2660072"/>
            <a:ext cx="1567543" cy="187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Disorder,</a:t>
            </a:r>
          </a:p>
          <a:p>
            <a:pPr algn="ctr"/>
            <a:r>
              <a:rPr lang="en-US" dirty="0" smtClean="0"/>
              <a:t>Diagnosis,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03121" y="2660071"/>
            <a:ext cx="1567543" cy="187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</a:t>
            </a:r>
          </a:p>
          <a:p>
            <a:pPr algn="ctr"/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41274" y="2592776"/>
            <a:ext cx="1567543" cy="187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Essential Functions</a:t>
            </a:r>
          </a:p>
          <a:p>
            <a:pPr algn="ctr"/>
            <a:r>
              <a:rPr lang="en-US" sz="1400" dirty="0" smtClean="0"/>
              <a:t>And/or</a:t>
            </a:r>
          </a:p>
          <a:p>
            <a:pPr algn="ctr"/>
            <a:r>
              <a:rPr lang="en-US" sz="1400" dirty="0" smtClean="0"/>
              <a:t>Conduct Standards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03813" y="3491345"/>
            <a:ext cx="1211283" cy="225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29991" y="3491345"/>
            <a:ext cx="1211283" cy="225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61312" y="1909946"/>
            <a:ext cx="1748640" cy="2968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Accommodation</a:t>
            </a:r>
            <a:endParaRPr lang="en-US" sz="1400" dirty="0"/>
          </a:p>
        </p:txBody>
      </p:sp>
      <p:sp>
        <p:nvSpPr>
          <p:cNvPr id="13" name="Bent Arrow 12"/>
          <p:cNvSpPr/>
          <p:nvPr/>
        </p:nvSpPr>
        <p:spPr>
          <a:xfrm>
            <a:off x="4548249" y="1981197"/>
            <a:ext cx="522514" cy="526475"/>
          </a:xfrm>
          <a:prstGeom prst="ben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7002482" y="1981196"/>
            <a:ext cx="522514" cy="526475"/>
          </a:xfrm>
          <a:prstGeom prst="ben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80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FAQ: </a:t>
            </a:r>
            <a:r>
              <a:rPr lang="en-US" dirty="0" smtClean="0"/>
              <a:t>Are personality disorders considered to be disabilities under ADA?</a:t>
            </a:r>
          </a:p>
          <a:p>
            <a:endParaRPr lang="en-US" b="1" dirty="0"/>
          </a:p>
          <a:p>
            <a:r>
              <a:rPr lang="en-US" b="1" dirty="0" smtClean="0"/>
              <a:t>Answer: </a:t>
            </a:r>
            <a:endParaRPr lang="en-US" dirty="0"/>
          </a:p>
          <a:p>
            <a:pPr lvl="1"/>
            <a:r>
              <a:rPr lang="en-US" sz="2400" dirty="0" smtClean="0"/>
              <a:t>ADA does not provide a list of disorders that are considered disabilities </a:t>
            </a:r>
          </a:p>
          <a:p>
            <a:pPr lvl="1"/>
            <a:r>
              <a:rPr lang="en-US" sz="2400" dirty="0" smtClean="0"/>
              <a:t>Some exclusions (ex: individual engaged in substance abuse)</a:t>
            </a:r>
          </a:p>
          <a:p>
            <a:pPr lvl="1"/>
            <a:r>
              <a:rPr lang="en-US" sz="2400" dirty="0" smtClean="0"/>
              <a:t>General definition of disability (i.e., mental impairments that substantially limit one of more major life activities</a:t>
            </a:r>
          </a:p>
          <a:p>
            <a:pPr lvl="1"/>
            <a:r>
              <a:rPr lang="en-US" sz="2400" dirty="0" smtClean="0"/>
              <a:t>Some individuals with personality disorders would be considered to have a disability, others may not</a:t>
            </a:r>
            <a:endParaRPr lang="en-US" sz="2400" dirty="0"/>
          </a:p>
          <a:p>
            <a:endParaRPr lang="en-US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6246421"/>
            <a:ext cx="473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 smtClean="0"/>
              <a:t>www.eeoc.gov</a:t>
            </a:r>
            <a:r>
              <a:rPr lang="en-US" dirty="0" smtClean="0"/>
              <a:t>/policy/docs/</a:t>
            </a:r>
            <a:r>
              <a:rPr lang="en-US" dirty="0" err="1" smtClean="0"/>
              <a:t>psych.html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6829"/>
          </a:xfrm>
        </p:spPr>
        <p:txBody>
          <a:bodyPr>
            <a:normAutofit/>
          </a:bodyPr>
          <a:lstStyle/>
          <a:p>
            <a:r>
              <a:rPr lang="en-US" dirty="0" smtClean="0"/>
              <a:t>FAQ: May an employer discipline an employee with a disability for violating a conduct standard?</a:t>
            </a:r>
          </a:p>
          <a:p>
            <a:endParaRPr lang="en-US" dirty="0"/>
          </a:p>
          <a:p>
            <a:r>
              <a:rPr lang="en-US" dirty="0" smtClean="0"/>
              <a:t>Answer: Yes, if:</a:t>
            </a:r>
          </a:p>
          <a:p>
            <a:pPr lvl="1"/>
            <a:r>
              <a:rPr lang="en-US" dirty="0" smtClean="0"/>
              <a:t>The conduct rule is job-related and consistent with business necessity</a:t>
            </a:r>
          </a:p>
          <a:p>
            <a:pPr lvl="1"/>
            <a:r>
              <a:rPr lang="en-US" dirty="0" smtClean="0"/>
              <a:t>Other employees are held to the same standard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504" y="6251369"/>
            <a:ext cx="566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www.eeoc.gov</a:t>
            </a:r>
            <a:r>
              <a:rPr lang="en-US" dirty="0"/>
              <a:t>/facts/performance-</a:t>
            </a:r>
            <a:r>
              <a:rPr lang="en-US" dirty="0" err="1"/>
              <a:t>conduct.html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Functional Limitations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dirty="0" smtClean="0"/>
              <a:t>Difficulty with emotional and affective regulation</a:t>
            </a:r>
          </a:p>
          <a:p>
            <a:r>
              <a:rPr lang="en-US" dirty="0" smtClean="0"/>
              <a:t>Problems with interpersonal boundaries</a:t>
            </a:r>
          </a:p>
          <a:p>
            <a:r>
              <a:rPr lang="en-US" dirty="0" smtClean="0"/>
              <a:t>Inconsistency in interpersonal interactions</a:t>
            </a:r>
          </a:p>
          <a:p>
            <a:r>
              <a:rPr lang="en-US" dirty="0" smtClean="0"/>
              <a:t>Problems with cooperation/teamwork</a:t>
            </a:r>
          </a:p>
          <a:p>
            <a:r>
              <a:rPr lang="en-US" dirty="0" smtClean="0"/>
              <a:t>Problems with tact</a:t>
            </a:r>
          </a:p>
          <a:p>
            <a:r>
              <a:rPr lang="en-US" dirty="0" smtClean="0"/>
              <a:t>Problems with dependability</a:t>
            </a:r>
          </a:p>
          <a:p>
            <a:r>
              <a:rPr lang="en-US" dirty="0" smtClean="0"/>
              <a:t>Judgment challenges</a:t>
            </a:r>
          </a:p>
          <a:p>
            <a:r>
              <a:rPr lang="en-US" dirty="0" smtClean="0"/>
              <a:t>Difficulty thinking logically (i.e., emotion-driven thinking)</a:t>
            </a:r>
          </a:p>
          <a:p>
            <a:r>
              <a:rPr lang="en-US" dirty="0" smtClean="0"/>
              <a:t>Dependence on others</a:t>
            </a:r>
          </a:p>
          <a:p>
            <a:r>
              <a:rPr lang="en-US" dirty="0" smtClean="0"/>
              <a:t>Distrust of others</a:t>
            </a:r>
          </a:p>
          <a:p>
            <a:r>
              <a:rPr lang="en-US" dirty="0" smtClean="0"/>
              <a:t>Problems with impulse control</a:t>
            </a:r>
          </a:p>
          <a:p>
            <a:r>
              <a:rPr lang="en-US" dirty="0" smtClean="0"/>
              <a:t>Low frustration tolerance</a:t>
            </a:r>
          </a:p>
          <a:p>
            <a:r>
              <a:rPr lang="en-US" dirty="0" smtClean="0"/>
              <a:t>Issues with proper dress/attire</a:t>
            </a:r>
          </a:p>
          <a:p>
            <a:r>
              <a:rPr lang="en-US" dirty="0" smtClean="0"/>
              <a:t>Difficulty with change</a:t>
            </a:r>
          </a:p>
          <a:p>
            <a:r>
              <a:rPr lang="en-US" dirty="0" smtClean="0"/>
              <a:t>Difficulty accepting supervision or feedback</a:t>
            </a:r>
          </a:p>
          <a:p>
            <a:endParaRPr lang="en-US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539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1938"/>
            <a:ext cx="8229600" cy="4185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Creating a supportive work environment</a:t>
            </a:r>
          </a:p>
          <a:p>
            <a:endParaRPr lang="en-US" sz="3200" dirty="0" smtClean="0"/>
          </a:p>
          <a:p>
            <a:r>
              <a:rPr lang="en-US" sz="3200" dirty="0" smtClean="0"/>
              <a:t>Removing or mitigating workplace stressors</a:t>
            </a:r>
          </a:p>
          <a:p>
            <a:endParaRPr lang="en-US" sz="3200" dirty="0" smtClean="0"/>
          </a:p>
          <a:p>
            <a:r>
              <a:rPr lang="en-US" sz="3200" dirty="0" smtClean="0"/>
              <a:t>Adjusting the approach to supervision</a:t>
            </a:r>
          </a:p>
          <a:p>
            <a:endParaRPr lang="en-US" sz="3200" dirty="0" smtClean="0"/>
          </a:p>
          <a:p>
            <a:r>
              <a:rPr lang="en-US" sz="3200" dirty="0" smtClean="0"/>
              <a:t>Flexibility/adaptability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043" y="1524000"/>
            <a:ext cx="646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General Categories of Approaches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1938"/>
            <a:ext cx="8229600" cy="4185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 for use of appropriate stress management techniques</a:t>
            </a:r>
          </a:p>
          <a:p>
            <a:r>
              <a:rPr lang="en-US" dirty="0" smtClean="0"/>
              <a:t>Allow reasonable breaks to go somewhere comfortable to re-compose</a:t>
            </a:r>
          </a:p>
          <a:p>
            <a:r>
              <a:rPr lang="en-US" dirty="0" smtClean="0"/>
              <a:t>Allow for appropriate communication during work hours with doctor or other support person</a:t>
            </a:r>
          </a:p>
          <a:p>
            <a:r>
              <a:rPr lang="en-US" dirty="0" smtClean="0"/>
              <a:t>Use mentorship or supervision to help employee monitor behavior</a:t>
            </a:r>
          </a:p>
          <a:p>
            <a:r>
              <a:rPr lang="en-US" dirty="0" smtClean="0"/>
              <a:t>Focus on essential functions during times of stress</a:t>
            </a:r>
          </a:p>
          <a:p>
            <a:r>
              <a:rPr lang="en-US" dirty="0" smtClean="0"/>
              <a:t>Arrange back-up coverage when breaks are needed</a:t>
            </a:r>
          </a:p>
          <a:p>
            <a:r>
              <a:rPr lang="en-US" dirty="0" smtClean="0"/>
              <a:t>Flexible scheduling</a:t>
            </a:r>
          </a:p>
          <a:p>
            <a:r>
              <a:rPr lang="en-US" dirty="0" smtClean="0"/>
              <a:t>Modified break schedules</a:t>
            </a:r>
          </a:p>
          <a:p>
            <a:r>
              <a:rPr lang="en-US" dirty="0" smtClean="0"/>
              <a:t>Allowances to attend treatment</a:t>
            </a:r>
          </a:p>
          <a:p>
            <a:r>
              <a:rPr lang="en-US" dirty="0" smtClean="0"/>
              <a:t>Allow use of emotional support animal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6264" y="1524000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Stress and Emotional Regulation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1938"/>
            <a:ext cx="8229600" cy="4185062"/>
          </a:xfrm>
        </p:spPr>
        <p:txBody>
          <a:bodyPr>
            <a:normAutofit/>
          </a:bodyPr>
          <a:lstStyle/>
          <a:p>
            <a:r>
              <a:rPr lang="en-US" dirty="0" smtClean="0"/>
              <a:t>Minimize demands for working in team</a:t>
            </a:r>
          </a:p>
          <a:p>
            <a:r>
              <a:rPr lang="en-US" dirty="0" smtClean="0"/>
              <a:t>Alter positioning/location of workspace</a:t>
            </a:r>
          </a:p>
          <a:p>
            <a:r>
              <a:rPr lang="en-US" dirty="0" smtClean="0"/>
              <a:t>Use mentorship or supervision to help provide feedback</a:t>
            </a:r>
          </a:p>
          <a:p>
            <a:pPr lvl="1"/>
            <a:r>
              <a:rPr lang="en-US" dirty="0" smtClean="0"/>
              <a:t>Increase frequency or level of supervision</a:t>
            </a:r>
          </a:p>
          <a:p>
            <a:pPr lvl="1"/>
            <a:r>
              <a:rPr lang="en-US" dirty="0" smtClean="0"/>
              <a:t>Address the issue on a planned schedule during supervision</a:t>
            </a:r>
          </a:p>
          <a:p>
            <a:r>
              <a:rPr lang="en-US" dirty="0" smtClean="0"/>
              <a:t>Do not require (or appear to require) attendance at non-work social functions</a:t>
            </a:r>
          </a:p>
          <a:p>
            <a:r>
              <a:rPr lang="en-US" dirty="0" smtClean="0"/>
              <a:t>Allow employee to walk away from frustrating situations or confrontations (with follow-up)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7083" y="152400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/>
                </a:solidFill>
              </a:rPr>
              <a:t>Interpersonal Problems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1938"/>
            <a:ext cx="8229600" cy="4185062"/>
          </a:xfrm>
        </p:spPr>
        <p:txBody>
          <a:bodyPr>
            <a:normAutofit/>
          </a:bodyPr>
          <a:lstStyle/>
          <a:p>
            <a:r>
              <a:rPr lang="en-US" dirty="0" smtClean="0"/>
              <a:t>Schedule more frequent supervision focusing on smaller day-to-day issues before they escalate</a:t>
            </a:r>
          </a:p>
          <a:p>
            <a:r>
              <a:rPr lang="en-US" dirty="0" smtClean="0"/>
              <a:t>Provide day-to-day guidance and feedback</a:t>
            </a:r>
          </a:p>
          <a:p>
            <a:r>
              <a:rPr lang="en-US" dirty="0" smtClean="0"/>
              <a:t>Provide written job instructions or to-do lists by email</a:t>
            </a:r>
          </a:p>
          <a:p>
            <a:r>
              <a:rPr lang="en-US" dirty="0" smtClean="0"/>
              <a:t>Collaboratively establish written short and long-term goals</a:t>
            </a:r>
          </a:p>
          <a:p>
            <a:r>
              <a:rPr lang="en-US" dirty="0" smtClean="0"/>
              <a:t>Make use of team or group supervision</a:t>
            </a:r>
          </a:p>
          <a:p>
            <a:r>
              <a:rPr lang="en-US" dirty="0" smtClean="0"/>
              <a:t>Allow for job coaching</a:t>
            </a:r>
          </a:p>
          <a:p>
            <a:r>
              <a:rPr lang="en-US" dirty="0" smtClean="0"/>
              <a:t>Mentorship/coaching from someone other than supervisor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4881" y="1524000"/>
            <a:ext cx="517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Difficulty Accepting Supervision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Thoughts on working with difficult consumers	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Thoughts on working with difficult </a:t>
            </a:r>
            <a:r>
              <a:rPr lang="en-US" sz="3200" dirty="0" smtClean="0"/>
              <a:t>consumers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Understand yourself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ountertransference</a:t>
            </a:r>
          </a:p>
          <a:p>
            <a:pPr lvl="1"/>
            <a:r>
              <a:rPr lang="en-US" sz="2800" dirty="0" smtClean="0"/>
              <a:t>Know your baggage</a:t>
            </a:r>
          </a:p>
          <a:p>
            <a:pPr lvl="1"/>
            <a:r>
              <a:rPr lang="en-US" sz="2800" dirty="0" smtClean="0"/>
              <a:t>Is it them or you?</a:t>
            </a:r>
          </a:p>
          <a:p>
            <a:pPr lvl="1"/>
            <a:r>
              <a:rPr lang="en-US" sz="2800" dirty="0" smtClean="0"/>
              <a:t>Know your body language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868219"/>
            <a:ext cx="8293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Thoughts on working with difficult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the moment</a:t>
            </a:r>
          </a:p>
          <a:p>
            <a:pPr lvl="1"/>
            <a:r>
              <a:rPr lang="en-US" sz="2400" dirty="0" smtClean="0"/>
              <a:t>Remain Calm - Respond don’t react</a:t>
            </a:r>
          </a:p>
          <a:p>
            <a:pPr lvl="1"/>
            <a:r>
              <a:rPr lang="en-US" sz="2400" dirty="0"/>
              <a:t>Don’t give up or shut down </a:t>
            </a:r>
            <a:r>
              <a:rPr lang="mr-IN" sz="2400" dirty="0"/>
              <a:t>–</a:t>
            </a:r>
            <a:r>
              <a:rPr lang="en-US" sz="2400" dirty="0"/>
              <a:t> avoid a defensive </a:t>
            </a:r>
            <a:r>
              <a:rPr lang="en-US" sz="2400" dirty="0" smtClean="0"/>
              <a:t>posture</a:t>
            </a:r>
          </a:p>
          <a:p>
            <a:pPr lvl="1"/>
            <a:r>
              <a:rPr lang="en-US" sz="2400" dirty="0" smtClean="0"/>
              <a:t>Watch your body language</a:t>
            </a:r>
          </a:p>
          <a:p>
            <a:pPr lvl="1"/>
            <a:r>
              <a:rPr lang="en-US" sz="2400" dirty="0">
                <a:sym typeface="Wingdings"/>
              </a:rPr>
              <a:t>Shake it </a:t>
            </a:r>
            <a:r>
              <a:rPr lang="en-US" sz="2400" dirty="0" smtClean="0">
                <a:sym typeface="Wingdings"/>
              </a:rPr>
              <a:t>off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9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Thoughts on working with difficult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Challenging behaviors</a:t>
            </a:r>
          </a:p>
          <a:p>
            <a:pPr lvl="1"/>
            <a:r>
              <a:rPr lang="en-US" sz="2800" dirty="0" smtClean="0"/>
              <a:t>Self sabotage </a:t>
            </a:r>
            <a:r>
              <a:rPr lang="mr-IN" sz="2800" dirty="0" smtClean="0"/>
              <a:t>–</a:t>
            </a:r>
            <a:r>
              <a:rPr lang="en-US" sz="2800" dirty="0" smtClean="0"/>
              <a:t> Don’t do all the work</a:t>
            </a:r>
          </a:p>
          <a:p>
            <a:pPr lvl="1"/>
            <a:r>
              <a:rPr lang="en-US" sz="2800" dirty="0" smtClean="0"/>
              <a:t>Testing loyalty</a:t>
            </a:r>
          </a:p>
          <a:p>
            <a:pPr lvl="1"/>
            <a:r>
              <a:rPr lang="en-US" sz="2800" dirty="0" smtClean="0"/>
              <a:t>Splitting</a:t>
            </a:r>
          </a:p>
          <a:p>
            <a:pPr lvl="1"/>
            <a:r>
              <a:rPr lang="en-US" sz="2800" dirty="0"/>
              <a:t>Boundaries and </a:t>
            </a:r>
            <a:r>
              <a:rPr lang="en-US" sz="2800" dirty="0" smtClean="0"/>
              <a:t>consistency</a:t>
            </a:r>
          </a:p>
          <a:p>
            <a:pPr lvl="1"/>
            <a:r>
              <a:rPr lang="en-US" sz="2800" dirty="0"/>
              <a:t>Threats and </a:t>
            </a:r>
            <a:r>
              <a:rPr lang="en-US" sz="2800" dirty="0" smtClean="0"/>
              <a:t>complaints</a:t>
            </a:r>
          </a:p>
        </p:txBody>
      </p:sp>
    </p:spTree>
    <p:extLst>
      <p:ext uri="{BB962C8B-B14F-4D97-AF65-F5344CB8AC3E}">
        <p14:creationId xmlns:p14="http://schemas.microsoft.com/office/powerpoint/2010/main" val="369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Thoughts on working with difficult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Seek </a:t>
            </a:r>
            <a:r>
              <a:rPr lang="en-US" sz="3200" dirty="0" smtClean="0"/>
              <a:t>clarity </a:t>
            </a:r>
            <a:r>
              <a:rPr lang="en-US" sz="3200" dirty="0"/>
              <a:t>and mutual understanding</a:t>
            </a:r>
          </a:p>
          <a:p>
            <a:pPr lvl="1"/>
            <a:r>
              <a:rPr lang="en-US" sz="2800" dirty="0"/>
              <a:t>Listen</a:t>
            </a:r>
          </a:p>
          <a:p>
            <a:pPr lvl="1"/>
            <a:r>
              <a:rPr lang="en-US" sz="2800" dirty="0"/>
              <a:t>Repeat</a:t>
            </a:r>
          </a:p>
          <a:p>
            <a:pPr lvl="1"/>
            <a:r>
              <a:rPr lang="en-US" sz="2800" dirty="0"/>
              <a:t>Put things in </a:t>
            </a:r>
            <a:r>
              <a:rPr lang="en-US" sz="2800" dirty="0" smtClean="0"/>
              <a:t>writing</a:t>
            </a:r>
          </a:p>
          <a:p>
            <a:pPr lvl="1"/>
            <a:r>
              <a:rPr lang="en-US" sz="2800" dirty="0" smtClean="0"/>
              <a:t>Set clear benchmarks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1777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Thoughts on working with difficult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Remember their humanity</a:t>
            </a:r>
          </a:p>
        </p:txBody>
      </p:sp>
    </p:spTree>
    <p:extLst>
      <p:ext uri="{BB962C8B-B14F-4D97-AF65-F5344CB8AC3E}">
        <p14:creationId xmlns:p14="http://schemas.microsoft.com/office/powerpoint/2010/main" val="6563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199" y="1971299"/>
            <a:ext cx="4337463" cy="424839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08214" y="3040573"/>
            <a:ext cx="2101933" cy="2109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59574" y="380804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412" y="366954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Personality</a:t>
            </a:r>
          </a:p>
          <a:p>
            <a:pPr algn="ctr"/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59180" y="2385450"/>
            <a:ext cx="3311007" cy="34200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9858" y="3808044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Difficult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Diagnostic Categories</a:t>
            </a:r>
          </a:p>
          <a:p>
            <a:endParaRPr lang="en-US" sz="3200" dirty="0" smtClean="0"/>
          </a:p>
          <a:p>
            <a:r>
              <a:rPr lang="en-US" sz="3200" dirty="0" smtClean="0"/>
              <a:t>Accommodations</a:t>
            </a:r>
          </a:p>
          <a:p>
            <a:endParaRPr lang="en-US" sz="3200" dirty="0" smtClean="0"/>
          </a:p>
          <a:p>
            <a:r>
              <a:rPr lang="en-US" sz="3200" dirty="0" smtClean="0"/>
              <a:t>Thoughts on Working with Difficult Consumers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06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Diagnostic categories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a mental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Clinically significant</a:t>
            </a:r>
            <a:r>
              <a:rPr lang="en-US" dirty="0" smtClean="0"/>
              <a:t> disturbance in:</a:t>
            </a:r>
          </a:p>
          <a:p>
            <a:pPr lvl="1"/>
            <a:r>
              <a:rPr lang="en-US" dirty="0" smtClean="0"/>
              <a:t>Emotional regulation</a:t>
            </a:r>
          </a:p>
          <a:p>
            <a:pPr lvl="1"/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Behavioral regulation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Reflects dysfunction in psychological, biological, or developmental processes underlying mental function</a:t>
            </a:r>
          </a:p>
          <a:p>
            <a:endParaRPr lang="en-US" dirty="0" smtClean="0"/>
          </a:p>
          <a:p>
            <a:r>
              <a:rPr lang="en-US" dirty="0" smtClean="0"/>
              <a:t>Usually associated with distress or disability in:</a:t>
            </a:r>
          </a:p>
          <a:p>
            <a:pPr lvl="1"/>
            <a:r>
              <a:rPr lang="en-US" dirty="0" smtClean="0"/>
              <a:t>Social functioning</a:t>
            </a:r>
          </a:p>
          <a:p>
            <a:pPr lvl="1"/>
            <a:r>
              <a:rPr lang="en-US" dirty="0" smtClean="0"/>
              <a:t>Occupational functioning</a:t>
            </a:r>
          </a:p>
          <a:p>
            <a:pPr lvl="1"/>
            <a:r>
              <a:rPr lang="en-US" dirty="0" smtClean="0"/>
              <a:t>Other important life activities</a:t>
            </a:r>
          </a:p>
        </p:txBody>
      </p:sp>
    </p:spTree>
    <p:extLst>
      <p:ext uri="{BB962C8B-B14F-4D97-AF65-F5344CB8AC3E}">
        <p14:creationId xmlns:p14="http://schemas.microsoft.com/office/powerpoint/2010/main" val="8788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Categories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6298"/>
            <a:ext cx="8229600" cy="4484603"/>
          </a:xfrm>
        </p:spPr>
      </p:pic>
    </p:spTree>
    <p:extLst>
      <p:ext uri="{BB962C8B-B14F-4D97-AF65-F5344CB8AC3E}">
        <p14:creationId xmlns:p14="http://schemas.microsoft.com/office/powerpoint/2010/main" val="181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477</TotalTime>
  <Words>1381</Words>
  <Application>Microsoft Macintosh PowerPoint</Application>
  <PresentationFormat>On-screen Show (4:3)</PresentationFormat>
  <Paragraphs>309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Mangal</vt:lpstr>
      <vt:lpstr>Wingdings</vt:lpstr>
      <vt:lpstr>Arial</vt:lpstr>
      <vt:lpstr>Clarity</vt:lpstr>
      <vt:lpstr>Working with consumers with personality disorders </vt:lpstr>
      <vt:lpstr>Where to start?</vt:lpstr>
      <vt:lpstr>Where to Start?</vt:lpstr>
      <vt:lpstr>Where to Start?</vt:lpstr>
      <vt:lpstr>Where to Start?</vt:lpstr>
      <vt:lpstr>Where to Start?</vt:lpstr>
      <vt:lpstr>Diagnostic categories</vt:lpstr>
      <vt:lpstr>What constitutes a mental disorder?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Diagnostic Categories</vt:lpstr>
      <vt:lpstr>Accommodations</vt:lpstr>
      <vt:lpstr>Context…</vt:lpstr>
      <vt:lpstr>Personality Disorders</vt:lpstr>
      <vt:lpstr>Personality Disorders</vt:lpstr>
      <vt:lpstr>Personality Disorders</vt:lpstr>
      <vt:lpstr>Thinking about Accommodation</vt:lpstr>
      <vt:lpstr>Thinking about Accommodation</vt:lpstr>
      <vt:lpstr>Thinking about Accommodation</vt:lpstr>
      <vt:lpstr>Thinking about Accommodation</vt:lpstr>
      <vt:lpstr>Thoughts on working with difficult consumers </vt:lpstr>
      <vt:lpstr>Thoughts on working with difficult consumers</vt:lpstr>
      <vt:lpstr>Thoughts on working with difficult consumers</vt:lpstr>
      <vt:lpstr>Thoughts on working with difficult consumers</vt:lpstr>
      <vt:lpstr>Thoughts on working with difficult consumers</vt:lpstr>
      <vt:lpstr>Thoughts on working with difficult consumers</vt:lpstr>
    </vt:vector>
  </TitlesOfParts>
  <Company>Alabama Neurobehavioral Consulting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 of the kaplan QBank</dc:title>
  <dc:creator>James Banos</dc:creator>
  <cp:lastModifiedBy>James Banos</cp:lastModifiedBy>
  <cp:revision>28</cp:revision>
  <dcterms:created xsi:type="dcterms:W3CDTF">2015-12-07T23:04:18Z</dcterms:created>
  <dcterms:modified xsi:type="dcterms:W3CDTF">2018-06-13T02:27:45Z</dcterms:modified>
</cp:coreProperties>
</file>